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8"/>
  </p:notesMasterIdLst>
  <p:sldIdLst>
    <p:sldId id="256" r:id="rId2"/>
    <p:sldId id="259" r:id="rId3"/>
    <p:sldId id="260" r:id="rId4"/>
    <p:sldId id="258" r:id="rId5"/>
    <p:sldId id="262" r:id="rId6"/>
    <p:sldId id="275"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D94F76-C648-4F00-9906-6ED0D89DDF7A}">
  <a:tblStyle styleId="{0ED94F76-C648-4F00-9906-6ED0D89DDF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F01566E-1846-483B-9DF4-732691CA66D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103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0c657215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0c657215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bit.ly/2TyoMsr" TargetMode="External"/><Relationship Id="rId7" Type="http://schemas.openxmlformats.org/officeDocument/2006/relationships/image" Target="../media/image6.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850" y="1059350"/>
            <a:ext cx="5682300" cy="2423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8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30775" y="3483050"/>
            <a:ext cx="5682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2920969">
            <a:off x="-2162206" y="-1170334"/>
            <a:ext cx="5220488" cy="3410665"/>
          </a:xfrm>
          <a:prstGeom prst="rect">
            <a:avLst/>
          </a:prstGeom>
          <a:noFill/>
          <a:ln>
            <a:noFill/>
          </a:ln>
        </p:spPr>
      </p:pic>
      <p:pic>
        <p:nvPicPr>
          <p:cNvPr id="12" name="Google Shape;12;p2"/>
          <p:cNvPicPr preferRelativeResize="0"/>
          <p:nvPr/>
        </p:nvPicPr>
        <p:blipFill rotWithShape="1">
          <a:blip r:embed="rId3">
            <a:alphaModFix/>
          </a:blip>
          <a:srcRect l="19015" t="20111" r="12359" b="12760"/>
          <a:stretch/>
        </p:blipFill>
        <p:spPr>
          <a:xfrm>
            <a:off x="6506150" y="-1190606"/>
            <a:ext cx="3762074" cy="2973882"/>
          </a:xfrm>
          <a:prstGeom prst="rect">
            <a:avLst/>
          </a:prstGeom>
          <a:noFill/>
          <a:ln>
            <a:noFill/>
          </a:ln>
        </p:spPr>
      </p:pic>
      <p:pic>
        <p:nvPicPr>
          <p:cNvPr id="13" name="Google Shape;13;p2"/>
          <p:cNvPicPr preferRelativeResize="0"/>
          <p:nvPr/>
        </p:nvPicPr>
        <p:blipFill>
          <a:blip r:embed="rId4">
            <a:alphaModFix/>
          </a:blip>
          <a:stretch>
            <a:fillRect/>
          </a:stretch>
        </p:blipFill>
        <p:spPr>
          <a:xfrm rot="-3526456">
            <a:off x="6550432" y="2966385"/>
            <a:ext cx="3756927" cy="2674624"/>
          </a:xfrm>
          <a:prstGeom prst="rect">
            <a:avLst/>
          </a:prstGeom>
          <a:noFill/>
          <a:ln>
            <a:noFill/>
          </a:ln>
        </p:spPr>
      </p:pic>
      <p:pic>
        <p:nvPicPr>
          <p:cNvPr id="14" name="Google Shape;14;p2"/>
          <p:cNvPicPr preferRelativeResize="0"/>
          <p:nvPr/>
        </p:nvPicPr>
        <p:blipFill rotWithShape="1">
          <a:blip r:embed="rId5">
            <a:alphaModFix/>
          </a:blip>
          <a:srcRect l="15675" t="15775"/>
          <a:stretch/>
        </p:blipFill>
        <p:spPr>
          <a:xfrm rot="2228036">
            <a:off x="-731463" y="3259736"/>
            <a:ext cx="4025528" cy="26975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9"/>
        <p:cNvGrpSpPr/>
        <p:nvPr/>
      </p:nvGrpSpPr>
      <p:grpSpPr>
        <a:xfrm>
          <a:off x="0" y="0"/>
          <a:ext cx="0" cy="0"/>
          <a:chOff x="0" y="0"/>
          <a:chExt cx="0" cy="0"/>
        </a:xfrm>
      </p:grpSpPr>
      <p:pic>
        <p:nvPicPr>
          <p:cNvPr id="170" name="Google Shape;170;p23"/>
          <p:cNvPicPr preferRelativeResize="0"/>
          <p:nvPr/>
        </p:nvPicPr>
        <p:blipFill>
          <a:blip r:embed="rId2">
            <a:alphaModFix/>
          </a:blip>
          <a:stretch>
            <a:fillRect/>
          </a:stretch>
        </p:blipFill>
        <p:spPr>
          <a:xfrm rot="682428">
            <a:off x="7484775" y="1428750"/>
            <a:ext cx="2783177" cy="4838700"/>
          </a:xfrm>
          <a:prstGeom prst="rect">
            <a:avLst/>
          </a:prstGeom>
          <a:noFill/>
          <a:ln>
            <a:noFill/>
          </a:ln>
        </p:spPr>
      </p:pic>
      <p:pic>
        <p:nvPicPr>
          <p:cNvPr id="171" name="Google Shape;171;p23"/>
          <p:cNvPicPr preferRelativeResize="0"/>
          <p:nvPr/>
        </p:nvPicPr>
        <p:blipFill>
          <a:blip r:embed="rId3">
            <a:alphaModFix/>
          </a:blip>
          <a:stretch>
            <a:fillRect/>
          </a:stretch>
        </p:blipFill>
        <p:spPr>
          <a:xfrm>
            <a:off x="6638325" y="3249925"/>
            <a:ext cx="2505674" cy="2362201"/>
          </a:xfrm>
          <a:prstGeom prst="rect">
            <a:avLst/>
          </a:prstGeom>
          <a:noFill/>
          <a:ln>
            <a:noFill/>
          </a:ln>
        </p:spPr>
      </p:pic>
      <p:pic>
        <p:nvPicPr>
          <p:cNvPr id="172" name="Google Shape;172;p23"/>
          <p:cNvPicPr preferRelativeResize="0"/>
          <p:nvPr/>
        </p:nvPicPr>
        <p:blipFill>
          <a:blip r:embed="rId4">
            <a:alphaModFix/>
          </a:blip>
          <a:stretch>
            <a:fillRect/>
          </a:stretch>
        </p:blipFill>
        <p:spPr>
          <a:xfrm rot="7504052">
            <a:off x="-766435" y="-1644302"/>
            <a:ext cx="3437069" cy="36158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
        <p:cNvGrpSpPr/>
        <p:nvPr/>
      </p:nvGrpSpPr>
      <p:grpSpPr>
        <a:xfrm>
          <a:off x="0" y="0"/>
          <a:ext cx="0" cy="0"/>
          <a:chOff x="0" y="0"/>
          <a:chExt cx="0" cy="0"/>
        </a:xfrm>
      </p:grpSpPr>
      <p:pic>
        <p:nvPicPr>
          <p:cNvPr id="174" name="Google Shape;174;p24"/>
          <p:cNvPicPr preferRelativeResize="0"/>
          <p:nvPr/>
        </p:nvPicPr>
        <p:blipFill>
          <a:blip r:embed="rId2">
            <a:alphaModFix/>
          </a:blip>
          <a:stretch>
            <a:fillRect/>
          </a:stretch>
        </p:blipFill>
        <p:spPr>
          <a:xfrm>
            <a:off x="-1581150" y="3535674"/>
            <a:ext cx="5130501" cy="3284225"/>
          </a:xfrm>
          <a:prstGeom prst="rect">
            <a:avLst/>
          </a:prstGeom>
          <a:noFill/>
          <a:ln>
            <a:noFill/>
          </a:ln>
        </p:spPr>
      </p:pic>
      <p:pic>
        <p:nvPicPr>
          <p:cNvPr id="175" name="Google Shape;175;p24"/>
          <p:cNvPicPr preferRelativeResize="0"/>
          <p:nvPr/>
        </p:nvPicPr>
        <p:blipFill>
          <a:blip r:embed="rId3">
            <a:alphaModFix/>
          </a:blip>
          <a:stretch>
            <a:fillRect/>
          </a:stretch>
        </p:blipFill>
        <p:spPr>
          <a:xfrm rot="-6747432">
            <a:off x="6654502" y="-1638298"/>
            <a:ext cx="4832645" cy="40757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391900" y="2104724"/>
            <a:ext cx="4360200" cy="16506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7" name="Google Shape;17;p3"/>
          <p:cNvSpPr txBox="1">
            <a:spLocks noGrp="1"/>
          </p:cNvSpPr>
          <p:nvPr>
            <p:ph type="title" idx="2" hasCustomPrompt="1"/>
          </p:nvPr>
        </p:nvSpPr>
        <p:spPr>
          <a:xfrm>
            <a:off x="3691950" y="882225"/>
            <a:ext cx="1760100" cy="1222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10000">
                <a:latin typeface="Cormorant Garamond"/>
                <a:ea typeface="Cormorant Garamond"/>
                <a:cs typeface="Cormorant Garamond"/>
                <a:sym typeface="Cormorant Garamon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8" name="Google Shape;18;p3"/>
          <p:cNvPicPr preferRelativeResize="0"/>
          <p:nvPr/>
        </p:nvPicPr>
        <p:blipFill>
          <a:blip r:embed="rId2">
            <a:alphaModFix/>
          </a:blip>
          <a:stretch>
            <a:fillRect/>
          </a:stretch>
        </p:blipFill>
        <p:spPr>
          <a:xfrm rot="-424770">
            <a:off x="6435018" y="2106366"/>
            <a:ext cx="3769828" cy="27726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0000" y="927450"/>
            <a:ext cx="3793800" cy="11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0" name="Google Shape;40;p7"/>
          <p:cNvSpPr txBox="1">
            <a:spLocks noGrp="1"/>
          </p:cNvSpPr>
          <p:nvPr>
            <p:ph type="body" idx="1"/>
          </p:nvPr>
        </p:nvSpPr>
        <p:spPr>
          <a:xfrm>
            <a:off x="720000" y="2115450"/>
            <a:ext cx="3793800" cy="2100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41" name="Google Shape;41;p7"/>
          <p:cNvSpPr>
            <a:spLocks noGrp="1"/>
          </p:cNvSpPr>
          <p:nvPr>
            <p:ph type="pic" idx="2"/>
          </p:nvPr>
        </p:nvSpPr>
        <p:spPr>
          <a:xfrm flipH="1">
            <a:off x="5631000" y="0"/>
            <a:ext cx="3513000" cy="5143500"/>
          </a:xfrm>
          <a:prstGeom prst="rect">
            <a:avLst/>
          </a:prstGeom>
          <a:noFill/>
          <a:ln>
            <a:noFill/>
          </a:ln>
        </p:spPr>
      </p:sp>
      <p:pic>
        <p:nvPicPr>
          <p:cNvPr id="42" name="Google Shape;42;p7"/>
          <p:cNvPicPr preferRelativeResize="0"/>
          <p:nvPr/>
        </p:nvPicPr>
        <p:blipFill>
          <a:blip r:embed="rId2">
            <a:alphaModFix/>
          </a:blip>
          <a:stretch>
            <a:fillRect/>
          </a:stretch>
        </p:blipFill>
        <p:spPr>
          <a:xfrm rot="-6142133">
            <a:off x="-1746636" y="139750"/>
            <a:ext cx="3270416" cy="2194048"/>
          </a:xfrm>
          <a:prstGeom prst="rect">
            <a:avLst/>
          </a:prstGeom>
          <a:noFill/>
          <a:ln>
            <a:noFill/>
          </a:ln>
        </p:spPr>
      </p:pic>
      <p:pic>
        <p:nvPicPr>
          <p:cNvPr id="43" name="Google Shape;43;p7"/>
          <p:cNvPicPr preferRelativeResize="0"/>
          <p:nvPr/>
        </p:nvPicPr>
        <p:blipFill>
          <a:blip r:embed="rId3">
            <a:alphaModFix/>
          </a:blip>
          <a:stretch>
            <a:fillRect/>
          </a:stretch>
        </p:blipFill>
        <p:spPr>
          <a:xfrm rot="2227414">
            <a:off x="-1634374" y="3320272"/>
            <a:ext cx="3325999" cy="26877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46" name="Google Shape;46;p8"/>
          <p:cNvPicPr preferRelativeResize="0"/>
          <p:nvPr/>
        </p:nvPicPr>
        <p:blipFill>
          <a:blip r:embed="rId2">
            <a:alphaModFix/>
          </a:blip>
          <a:stretch>
            <a:fillRect/>
          </a:stretch>
        </p:blipFill>
        <p:spPr>
          <a:xfrm rot="4209446">
            <a:off x="-772914" y="2932200"/>
            <a:ext cx="2976028" cy="3130873"/>
          </a:xfrm>
          <a:prstGeom prst="rect">
            <a:avLst/>
          </a:prstGeom>
          <a:noFill/>
          <a:ln>
            <a:noFill/>
          </a:ln>
        </p:spPr>
      </p:pic>
      <p:pic>
        <p:nvPicPr>
          <p:cNvPr id="47" name="Google Shape;47;p8"/>
          <p:cNvPicPr preferRelativeResize="0"/>
          <p:nvPr/>
        </p:nvPicPr>
        <p:blipFill>
          <a:blip r:embed="rId3">
            <a:alphaModFix/>
          </a:blip>
          <a:stretch>
            <a:fillRect/>
          </a:stretch>
        </p:blipFill>
        <p:spPr>
          <a:xfrm rot="-6785100">
            <a:off x="6464699" y="-1057365"/>
            <a:ext cx="4866004" cy="345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51" name="Google Shape;51;p9"/>
          <p:cNvPicPr preferRelativeResize="0"/>
          <p:nvPr/>
        </p:nvPicPr>
        <p:blipFill>
          <a:blip r:embed="rId2">
            <a:alphaModFix/>
          </a:blip>
          <a:stretch>
            <a:fillRect/>
          </a:stretch>
        </p:blipFill>
        <p:spPr>
          <a:xfrm>
            <a:off x="-405807" y="3647675"/>
            <a:ext cx="2420265" cy="2469350"/>
          </a:xfrm>
          <a:prstGeom prst="rect">
            <a:avLst/>
          </a:prstGeom>
          <a:noFill/>
          <a:ln>
            <a:noFill/>
          </a:ln>
        </p:spPr>
      </p:pic>
      <p:pic>
        <p:nvPicPr>
          <p:cNvPr id="52" name="Google Shape;52;p9"/>
          <p:cNvPicPr preferRelativeResize="0"/>
          <p:nvPr/>
        </p:nvPicPr>
        <p:blipFill>
          <a:blip r:embed="rId3">
            <a:alphaModFix/>
          </a:blip>
          <a:stretch>
            <a:fillRect/>
          </a:stretch>
        </p:blipFill>
        <p:spPr>
          <a:xfrm rot="-4500007">
            <a:off x="7856224" y="3174842"/>
            <a:ext cx="1546747" cy="2993216"/>
          </a:xfrm>
          <a:prstGeom prst="rect">
            <a:avLst/>
          </a:prstGeom>
          <a:noFill/>
          <a:ln>
            <a:noFill/>
          </a:ln>
        </p:spPr>
      </p:pic>
      <p:pic>
        <p:nvPicPr>
          <p:cNvPr id="53" name="Google Shape;53;p9"/>
          <p:cNvPicPr preferRelativeResize="0"/>
          <p:nvPr/>
        </p:nvPicPr>
        <p:blipFill>
          <a:blip r:embed="rId4">
            <a:alphaModFix/>
          </a:blip>
          <a:stretch>
            <a:fillRect/>
          </a:stretch>
        </p:blipFill>
        <p:spPr>
          <a:xfrm rot="1576935">
            <a:off x="576847" y="3595463"/>
            <a:ext cx="2136486" cy="3069402"/>
          </a:xfrm>
          <a:prstGeom prst="rect">
            <a:avLst/>
          </a:prstGeom>
          <a:noFill/>
          <a:ln>
            <a:noFill/>
          </a:ln>
        </p:spPr>
      </p:pic>
      <p:pic>
        <p:nvPicPr>
          <p:cNvPr id="54" name="Google Shape;54;p9"/>
          <p:cNvPicPr preferRelativeResize="0"/>
          <p:nvPr/>
        </p:nvPicPr>
        <p:blipFill>
          <a:blip r:embed="rId5">
            <a:alphaModFix/>
          </a:blip>
          <a:stretch>
            <a:fillRect/>
          </a:stretch>
        </p:blipFill>
        <p:spPr>
          <a:xfrm rot="9599260">
            <a:off x="154486" y="-968873"/>
            <a:ext cx="2567680" cy="3007743"/>
          </a:xfrm>
          <a:prstGeom prst="rect">
            <a:avLst/>
          </a:prstGeom>
          <a:noFill/>
          <a:ln>
            <a:noFill/>
          </a:ln>
        </p:spPr>
      </p:pic>
      <p:pic>
        <p:nvPicPr>
          <p:cNvPr id="55" name="Google Shape;55;p9"/>
          <p:cNvPicPr preferRelativeResize="0"/>
          <p:nvPr/>
        </p:nvPicPr>
        <p:blipFill>
          <a:blip r:embed="rId6">
            <a:alphaModFix/>
          </a:blip>
          <a:stretch>
            <a:fillRect/>
          </a:stretch>
        </p:blipFill>
        <p:spPr>
          <a:xfrm rot="-3068884">
            <a:off x="7550838" y="2694676"/>
            <a:ext cx="2619321" cy="2469347"/>
          </a:xfrm>
          <a:prstGeom prst="rect">
            <a:avLst/>
          </a:prstGeom>
          <a:noFill/>
          <a:ln>
            <a:noFill/>
          </a:ln>
        </p:spPr>
      </p:pic>
      <p:pic>
        <p:nvPicPr>
          <p:cNvPr id="56" name="Google Shape;56;p9"/>
          <p:cNvPicPr preferRelativeResize="0"/>
          <p:nvPr/>
        </p:nvPicPr>
        <p:blipFill>
          <a:blip r:embed="rId7">
            <a:alphaModFix/>
          </a:blip>
          <a:stretch>
            <a:fillRect/>
          </a:stretch>
        </p:blipFill>
        <p:spPr>
          <a:xfrm rot="10800000">
            <a:off x="6679008" y="-984424"/>
            <a:ext cx="2464988" cy="24673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13"/>
          <p:cNvSpPr txBox="1">
            <a:spLocks noGrp="1"/>
          </p:cNvSpPr>
          <p:nvPr>
            <p:ph type="title" idx="2" hasCustomPrompt="1"/>
          </p:nvPr>
        </p:nvSpPr>
        <p:spPr>
          <a:xfrm>
            <a:off x="715100" y="1331025"/>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3" hasCustomPrompt="1"/>
          </p:nvPr>
        </p:nvSpPr>
        <p:spPr>
          <a:xfrm>
            <a:off x="715100" y="2797950"/>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4" hasCustomPrompt="1"/>
          </p:nvPr>
        </p:nvSpPr>
        <p:spPr>
          <a:xfrm>
            <a:off x="2918600" y="1331025"/>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5" hasCustomPrompt="1"/>
          </p:nvPr>
        </p:nvSpPr>
        <p:spPr>
          <a:xfrm>
            <a:off x="2918600" y="2797950"/>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6" hasCustomPrompt="1"/>
          </p:nvPr>
        </p:nvSpPr>
        <p:spPr>
          <a:xfrm>
            <a:off x="5718750" y="1331025"/>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7" hasCustomPrompt="1"/>
          </p:nvPr>
        </p:nvSpPr>
        <p:spPr>
          <a:xfrm>
            <a:off x="5718750" y="2797950"/>
            <a:ext cx="8673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200">
                <a:latin typeface="Cormorant Garamond"/>
                <a:ea typeface="Cormorant Garamond"/>
                <a:cs typeface="Cormorant Garamond"/>
                <a:sym typeface="Cormorant Garamon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715100" y="1832075"/>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7" name="Google Shape;77;p13"/>
          <p:cNvSpPr txBox="1">
            <a:spLocks noGrp="1"/>
          </p:cNvSpPr>
          <p:nvPr>
            <p:ph type="subTitle" idx="8"/>
          </p:nvPr>
        </p:nvSpPr>
        <p:spPr>
          <a:xfrm>
            <a:off x="2918600" y="1832075"/>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8" name="Google Shape;78;p13"/>
          <p:cNvSpPr txBox="1">
            <a:spLocks noGrp="1"/>
          </p:cNvSpPr>
          <p:nvPr>
            <p:ph type="subTitle" idx="9"/>
          </p:nvPr>
        </p:nvSpPr>
        <p:spPr>
          <a:xfrm>
            <a:off x="5718750" y="1832075"/>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9" name="Google Shape;79;p13"/>
          <p:cNvSpPr txBox="1">
            <a:spLocks noGrp="1"/>
          </p:cNvSpPr>
          <p:nvPr>
            <p:ph type="subTitle" idx="13"/>
          </p:nvPr>
        </p:nvSpPr>
        <p:spPr>
          <a:xfrm>
            <a:off x="715100" y="3299000"/>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 name="Google Shape;80;p13"/>
          <p:cNvSpPr txBox="1">
            <a:spLocks noGrp="1"/>
          </p:cNvSpPr>
          <p:nvPr>
            <p:ph type="subTitle" idx="14"/>
          </p:nvPr>
        </p:nvSpPr>
        <p:spPr>
          <a:xfrm>
            <a:off x="2918600" y="3299000"/>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1" name="Google Shape;81;p13"/>
          <p:cNvSpPr txBox="1">
            <a:spLocks noGrp="1"/>
          </p:cNvSpPr>
          <p:nvPr>
            <p:ph type="subTitle" idx="15"/>
          </p:nvPr>
        </p:nvSpPr>
        <p:spPr>
          <a:xfrm>
            <a:off x="5718750" y="3299000"/>
            <a:ext cx="2203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2000">
                <a:solidFill>
                  <a:schemeClr val="dk1"/>
                </a:solidFill>
                <a:latin typeface="Cormorant Garamond SemiBold"/>
                <a:ea typeface="Cormorant Garamond SemiBold"/>
                <a:cs typeface="Cormorant Garamond SemiBold"/>
                <a:sym typeface="Cormorant Garamond Semi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82" name="Google Shape;82;p13"/>
          <p:cNvPicPr preferRelativeResize="0"/>
          <p:nvPr/>
        </p:nvPicPr>
        <p:blipFill>
          <a:blip r:embed="rId2">
            <a:alphaModFix/>
          </a:blip>
          <a:stretch>
            <a:fillRect/>
          </a:stretch>
        </p:blipFill>
        <p:spPr>
          <a:xfrm>
            <a:off x="-98307" y="3800075"/>
            <a:ext cx="2420265" cy="2469350"/>
          </a:xfrm>
          <a:prstGeom prst="rect">
            <a:avLst/>
          </a:prstGeom>
          <a:noFill/>
          <a:ln>
            <a:noFill/>
          </a:ln>
        </p:spPr>
      </p:pic>
      <p:pic>
        <p:nvPicPr>
          <p:cNvPr id="83" name="Google Shape;83;p13"/>
          <p:cNvPicPr preferRelativeResize="0"/>
          <p:nvPr/>
        </p:nvPicPr>
        <p:blipFill>
          <a:blip r:embed="rId3">
            <a:alphaModFix/>
          </a:blip>
          <a:stretch>
            <a:fillRect/>
          </a:stretch>
        </p:blipFill>
        <p:spPr>
          <a:xfrm rot="-4533318">
            <a:off x="7390921" y="4029500"/>
            <a:ext cx="1276032" cy="2469349"/>
          </a:xfrm>
          <a:prstGeom prst="rect">
            <a:avLst/>
          </a:prstGeom>
          <a:noFill/>
          <a:ln>
            <a:noFill/>
          </a:ln>
        </p:spPr>
      </p:pic>
      <p:pic>
        <p:nvPicPr>
          <p:cNvPr id="84" name="Google Shape;84;p13"/>
          <p:cNvPicPr preferRelativeResize="0"/>
          <p:nvPr/>
        </p:nvPicPr>
        <p:blipFill>
          <a:blip r:embed="rId4">
            <a:alphaModFix/>
          </a:blip>
          <a:stretch>
            <a:fillRect/>
          </a:stretch>
        </p:blipFill>
        <p:spPr>
          <a:xfrm rot="-4051285">
            <a:off x="7846229" y="3878024"/>
            <a:ext cx="1718818" cy="2469350"/>
          </a:xfrm>
          <a:prstGeom prst="rect">
            <a:avLst/>
          </a:prstGeom>
          <a:noFill/>
          <a:ln>
            <a:noFill/>
          </a:ln>
        </p:spPr>
      </p:pic>
      <p:pic>
        <p:nvPicPr>
          <p:cNvPr id="85" name="Google Shape;85;p13"/>
          <p:cNvPicPr preferRelativeResize="0"/>
          <p:nvPr/>
        </p:nvPicPr>
        <p:blipFill>
          <a:blip r:embed="rId5">
            <a:alphaModFix/>
          </a:blip>
          <a:stretch>
            <a:fillRect/>
          </a:stretch>
        </p:blipFill>
        <p:spPr>
          <a:xfrm rot="-2421614">
            <a:off x="8031480" y="3186673"/>
            <a:ext cx="2108068" cy="2469351"/>
          </a:xfrm>
          <a:prstGeom prst="rect">
            <a:avLst/>
          </a:prstGeom>
          <a:noFill/>
          <a:ln>
            <a:noFill/>
          </a:ln>
        </p:spPr>
      </p:pic>
      <p:pic>
        <p:nvPicPr>
          <p:cNvPr id="86" name="Google Shape;86;p13"/>
          <p:cNvPicPr preferRelativeResize="0"/>
          <p:nvPr/>
        </p:nvPicPr>
        <p:blipFill>
          <a:blip r:embed="rId6">
            <a:alphaModFix/>
          </a:blip>
          <a:stretch>
            <a:fillRect/>
          </a:stretch>
        </p:blipFill>
        <p:spPr>
          <a:xfrm>
            <a:off x="5390539" y="4029500"/>
            <a:ext cx="2619324" cy="2469349"/>
          </a:xfrm>
          <a:prstGeom prst="rect">
            <a:avLst/>
          </a:prstGeom>
          <a:noFill/>
          <a:ln>
            <a:noFill/>
          </a:ln>
        </p:spPr>
      </p:pic>
      <p:pic>
        <p:nvPicPr>
          <p:cNvPr id="87" name="Google Shape;87;p13"/>
          <p:cNvPicPr preferRelativeResize="0"/>
          <p:nvPr/>
        </p:nvPicPr>
        <p:blipFill>
          <a:blip r:embed="rId7">
            <a:alphaModFix/>
          </a:blip>
          <a:stretch>
            <a:fillRect/>
          </a:stretch>
        </p:blipFill>
        <p:spPr>
          <a:xfrm rot="-1853179">
            <a:off x="-556724" y="3178624"/>
            <a:ext cx="1256973" cy="24693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 name="Google Shape;97;p15"/>
          <p:cNvSpPr txBox="1">
            <a:spLocks noGrp="1"/>
          </p:cNvSpPr>
          <p:nvPr>
            <p:ph type="subTitle" idx="1"/>
          </p:nvPr>
        </p:nvSpPr>
        <p:spPr>
          <a:xfrm>
            <a:off x="804275" y="2432550"/>
            <a:ext cx="2511300" cy="80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Cormorant Garamond SemiBold"/>
                <a:ea typeface="Cormorant Garamond SemiBold"/>
                <a:cs typeface="Cormorant Garamond SemiBold"/>
                <a:sym typeface="Cormorant Garamond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8" name="Google Shape;98;p15"/>
          <p:cNvSpPr txBox="1">
            <a:spLocks noGrp="1"/>
          </p:cNvSpPr>
          <p:nvPr>
            <p:ph type="subTitle" idx="2"/>
          </p:nvPr>
        </p:nvSpPr>
        <p:spPr>
          <a:xfrm>
            <a:off x="804275" y="3232975"/>
            <a:ext cx="2511300" cy="9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5"/>
          <p:cNvSpPr txBox="1">
            <a:spLocks noGrp="1"/>
          </p:cNvSpPr>
          <p:nvPr>
            <p:ph type="subTitle" idx="3"/>
          </p:nvPr>
        </p:nvSpPr>
        <p:spPr>
          <a:xfrm>
            <a:off x="3315576" y="3232975"/>
            <a:ext cx="2511300" cy="91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5"/>
          <p:cNvSpPr txBox="1">
            <a:spLocks noGrp="1"/>
          </p:cNvSpPr>
          <p:nvPr>
            <p:ph type="subTitle" idx="4"/>
          </p:nvPr>
        </p:nvSpPr>
        <p:spPr>
          <a:xfrm>
            <a:off x="5826875" y="3229375"/>
            <a:ext cx="2511300" cy="92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5"/>
          <p:cNvSpPr txBox="1">
            <a:spLocks noGrp="1"/>
          </p:cNvSpPr>
          <p:nvPr>
            <p:ph type="subTitle" idx="5"/>
          </p:nvPr>
        </p:nvSpPr>
        <p:spPr>
          <a:xfrm>
            <a:off x="3315576" y="2432550"/>
            <a:ext cx="2511300" cy="80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Cormorant Garamond SemiBold"/>
                <a:ea typeface="Cormorant Garamond SemiBold"/>
                <a:cs typeface="Cormorant Garamond SemiBold"/>
                <a:sym typeface="Cormorant Garamond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2" name="Google Shape;102;p15"/>
          <p:cNvSpPr txBox="1">
            <a:spLocks noGrp="1"/>
          </p:cNvSpPr>
          <p:nvPr>
            <p:ph type="subTitle" idx="6"/>
          </p:nvPr>
        </p:nvSpPr>
        <p:spPr>
          <a:xfrm>
            <a:off x="5826875" y="2429250"/>
            <a:ext cx="2511300" cy="803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dk1"/>
                </a:solidFill>
                <a:latin typeface="Cormorant Garamond SemiBold"/>
                <a:ea typeface="Cormorant Garamond SemiBold"/>
                <a:cs typeface="Cormorant Garamond SemiBold"/>
                <a:sym typeface="Cormorant Garamond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103" name="Google Shape;103;p15"/>
          <p:cNvPicPr preferRelativeResize="0"/>
          <p:nvPr/>
        </p:nvPicPr>
        <p:blipFill>
          <a:blip r:embed="rId2">
            <a:alphaModFix/>
          </a:blip>
          <a:stretch>
            <a:fillRect/>
          </a:stretch>
        </p:blipFill>
        <p:spPr>
          <a:xfrm rot="86298">
            <a:off x="-1658652" y="2618690"/>
            <a:ext cx="2721528" cy="2565692"/>
          </a:xfrm>
          <a:prstGeom prst="rect">
            <a:avLst/>
          </a:prstGeom>
          <a:noFill/>
          <a:ln>
            <a:noFill/>
          </a:ln>
        </p:spPr>
      </p:pic>
      <p:pic>
        <p:nvPicPr>
          <p:cNvPr id="104" name="Google Shape;104;p15"/>
          <p:cNvPicPr preferRelativeResize="0"/>
          <p:nvPr/>
        </p:nvPicPr>
        <p:blipFill>
          <a:blip r:embed="rId3">
            <a:alphaModFix/>
          </a:blip>
          <a:stretch>
            <a:fillRect/>
          </a:stretch>
        </p:blipFill>
        <p:spPr>
          <a:xfrm rot="6741918">
            <a:off x="-539882" y="3549483"/>
            <a:ext cx="1905824" cy="2738025"/>
          </a:xfrm>
          <a:prstGeom prst="rect">
            <a:avLst/>
          </a:prstGeom>
          <a:noFill/>
          <a:ln>
            <a:noFill/>
          </a:ln>
        </p:spPr>
      </p:pic>
      <p:pic>
        <p:nvPicPr>
          <p:cNvPr id="105" name="Google Shape;105;p15"/>
          <p:cNvPicPr preferRelativeResize="0"/>
          <p:nvPr/>
        </p:nvPicPr>
        <p:blipFill>
          <a:blip r:embed="rId4">
            <a:alphaModFix/>
          </a:blip>
          <a:stretch>
            <a:fillRect/>
          </a:stretch>
        </p:blipFill>
        <p:spPr>
          <a:xfrm rot="-4144981">
            <a:off x="7780805" y="771350"/>
            <a:ext cx="3692093" cy="31138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1"/>
        <p:cNvGrpSpPr/>
        <p:nvPr/>
      </p:nvGrpSpPr>
      <p:grpSpPr>
        <a:xfrm>
          <a:off x="0" y="0"/>
          <a:ext cx="0" cy="0"/>
          <a:chOff x="0" y="0"/>
          <a:chExt cx="0" cy="0"/>
        </a:xfrm>
      </p:grpSpPr>
      <p:sp>
        <p:nvSpPr>
          <p:cNvPr id="162" name="Google Shape;162;p22"/>
          <p:cNvSpPr txBox="1">
            <a:spLocks noGrp="1"/>
          </p:cNvSpPr>
          <p:nvPr>
            <p:ph type="ctrTitle"/>
          </p:nvPr>
        </p:nvSpPr>
        <p:spPr>
          <a:xfrm>
            <a:off x="2138950" y="535000"/>
            <a:ext cx="48660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3" name="Google Shape;163;p22"/>
          <p:cNvSpPr txBox="1">
            <a:spLocks noGrp="1"/>
          </p:cNvSpPr>
          <p:nvPr>
            <p:ph type="subTitle" idx="1"/>
          </p:nvPr>
        </p:nvSpPr>
        <p:spPr>
          <a:xfrm>
            <a:off x="2139050" y="1716700"/>
            <a:ext cx="48660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4" name="Google Shape;164;p22"/>
          <p:cNvSpPr txBox="1"/>
          <p:nvPr/>
        </p:nvSpPr>
        <p:spPr>
          <a:xfrm>
            <a:off x="2382325" y="399290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Spectral Medium"/>
                <a:ea typeface="Spectral Medium"/>
                <a:cs typeface="Spectral Medium"/>
                <a:sym typeface="Spectral Medium"/>
              </a:rPr>
              <a:t>CREDITS: This presentation template was created by</a:t>
            </a:r>
            <a:r>
              <a:rPr lang="en" sz="1000">
                <a:solidFill>
                  <a:schemeClr val="dk1"/>
                </a:solidFill>
                <a:latin typeface="Spectral"/>
                <a:ea typeface="Spectral"/>
                <a:cs typeface="Spectral"/>
                <a:sym typeface="Spectral"/>
              </a:rPr>
              <a:t> </a:t>
            </a:r>
            <a:r>
              <a:rPr lang="en" sz="1000" b="1" u="sng">
                <a:solidFill>
                  <a:schemeClr val="hlink"/>
                </a:solidFill>
                <a:latin typeface="Spectral"/>
                <a:ea typeface="Spectral"/>
                <a:cs typeface="Spectral"/>
                <a:sym typeface="Spectral"/>
                <a:hlinkClick r:id="rId2"/>
              </a:rPr>
              <a:t>Slidesgo</a:t>
            </a:r>
            <a:r>
              <a:rPr lang="en" sz="1000" u="sng">
                <a:solidFill>
                  <a:schemeClr val="dk1"/>
                </a:solidFill>
                <a:latin typeface="Spectral"/>
                <a:ea typeface="Spectral"/>
                <a:cs typeface="Spectral"/>
                <a:sym typeface="Spectral"/>
              </a:rPr>
              <a:t>,</a:t>
            </a:r>
            <a:r>
              <a:rPr lang="en" sz="1000">
                <a:solidFill>
                  <a:schemeClr val="dk1"/>
                </a:solidFill>
                <a:latin typeface="Spectral"/>
                <a:ea typeface="Spectral"/>
                <a:cs typeface="Spectral"/>
                <a:sym typeface="Spectral"/>
              </a:rPr>
              <a:t> </a:t>
            </a:r>
            <a:r>
              <a:rPr lang="en" sz="1000">
                <a:solidFill>
                  <a:schemeClr val="dk1"/>
                </a:solidFill>
                <a:latin typeface="Spectral Medium"/>
                <a:ea typeface="Spectral Medium"/>
                <a:cs typeface="Spectral Medium"/>
                <a:sym typeface="Spectral Medium"/>
              </a:rPr>
              <a:t>and includes icons by</a:t>
            </a:r>
            <a:r>
              <a:rPr lang="en" sz="1000" b="1">
                <a:solidFill>
                  <a:schemeClr val="dk1"/>
                </a:solidFill>
                <a:latin typeface="Spectral"/>
                <a:ea typeface="Spectral"/>
                <a:cs typeface="Spectral"/>
                <a:sym typeface="Spectral"/>
              </a:rPr>
              <a:t> </a:t>
            </a:r>
            <a:r>
              <a:rPr lang="en" sz="1000" b="1" u="sng">
                <a:solidFill>
                  <a:schemeClr val="dk1"/>
                </a:solidFill>
                <a:latin typeface="Spectral"/>
                <a:ea typeface="Spectral"/>
                <a:cs typeface="Spectral"/>
                <a:sym typeface="Spectral"/>
                <a:hlinkClick r:id="rId3">
                  <a:extLst>
                    <a:ext uri="{A12FA001-AC4F-418D-AE19-62706E023703}">
                      <ahyp:hlinkClr xmlns:ahyp="http://schemas.microsoft.com/office/drawing/2018/hyperlinkcolor" val="tx"/>
                    </a:ext>
                  </a:extLst>
                </a:hlinkClick>
              </a:rPr>
              <a:t>Flaticon</a:t>
            </a:r>
            <a:r>
              <a:rPr lang="en" sz="1000" u="sng">
                <a:solidFill>
                  <a:schemeClr val="dk1"/>
                </a:solidFill>
                <a:latin typeface="Spectral Medium"/>
                <a:ea typeface="Spectral Medium"/>
                <a:cs typeface="Spectral Medium"/>
                <a:sym typeface="Spectral Medium"/>
              </a:rPr>
              <a:t>,</a:t>
            </a:r>
            <a:r>
              <a:rPr lang="en" sz="1000">
                <a:solidFill>
                  <a:schemeClr val="dk1"/>
                </a:solidFill>
                <a:latin typeface="Spectral Medium"/>
                <a:ea typeface="Spectral Medium"/>
                <a:cs typeface="Spectral Medium"/>
                <a:sym typeface="Spectral Medium"/>
              </a:rPr>
              <a:t> and infographics &amp; images by</a:t>
            </a:r>
            <a:r>
              <a:rPr lang="en" sz="1000">
                <a:solidFill>
                  <a:schemeClr val="dk1"/>
                </a:solidFill>
                <a:latin typeface="Spectral"/>
                <a:ea typeface="Spectral"/>
                <a:cs typeface="Spectral"/>
                <a:sym typeface="Spectral"/>
              </a:rPr>
              <a:t> </a:t>
            </a:r>
            <a:r>
              <a:rPr lang="en" sz="1000" b="1" u="sng">
                <a:solidFill>
                  <a:schemeClr val="dk1"/>
                </a:solidFill>
                <a:latin typeface="Spectral"/>
                <a:ea typeface="Spectral"/>
                <a:cs typeface="Spectral"/>
                <a:sym typeface="Spectral"/>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Spectral"/>
              <a:ea typeface="Spectral"/>
              <a:cs typeface="Spectral"/>
              <a:sym typeface="Spectral"/>
            </a:endParaRPr>
          </a:p>
        </p:txBody>
      </p:sp>
      <p:pic>
        <p:nvPicPr>
          <p:cNvPr id="165" name="Google Shape;165;p22"/>
          <p:cNvPicPr preferRelativeResize="0"/>
          <p:nvPr/>
        </p:nvPicPr>
        <p:blipFill>
          <a:blip r:embed="rId5">
            <a:alphaModFix/>
          </a:blip>
          <a:stretch>
            <a:fillRect/>
          </a:stretch>
        </p:blipFill>
        <p:spPr>
          <a:xfrm rot="7496722">
            <a:off x="-599452" y="-1167096"/>
            <a:ext cx="3336529" cy="3404192"/>
          </a:xfrm>
          <a:prstGeom prst="rect">
            <a:avLst/>
          </a:prstGeom>
          <a:noFill/>
          <a:ln>
            <a:noFill/>
          </a:ln>
        </p:spPr>
      </p:pic>
      <p:pic>
        <p:nvPicPr>
          <p:cNvPr id="166" name="Google Shape;166;p22"/>
          <p:cNvPicPr preferRelativeResize="0"/>
          <p:nvPr/>
        </p:nvPicPr>
        <p:blipFill>
          <a:blip r:embed="rId6">
            <a:alphaModFix/>
          </a:blip>
          <a:stretch>
            <a:fillRect/>
          </a:stretch>
        </p:blipFill>
        <p:spPr>
          <a:xfrm rot="6190882">
            <a:off x="7118902" y="2955012"/>
            <a:ext cx="3772647" cy="2990800"/>
          </a:xfrm>
          <a:prstGeom prst="rect">
            <a:avLst/>
          </a:prstGeom>
          <a:noFill/>
          <a:ln>
            <a:noFill/>
          </a:ln>
        </p:spPr>
      </p:pic>
      <p:pic>
        <p:nvPicPr>
          <p:cNvPr id="167" name="Google Shape;167;p22"/>
          <p:cNvPicPr preferRelativeResize="0"/>
          <p:nvPr/>
        </p:nvPicPr>
        <p:blipFill>
          <a:blip r:embed="rId7">
            <a:alphaModFix/>
          </a:blip>
          <a:stretch>
            <a:fillRect/>
          </a:stretch>
        </p:blipFill>
        <p:spPr>
          <a:xfrm rot="-6988528">
            <a:off x="7100301" y="-969845"/>
            <a:ext cx="3590552" cy="3777353"/>
          </a:xfrm>
          <a:prstGeom prst="rect">
            <a:avLst/>
          </a:prstGeom>
          <a:noFill/>
          <a:ln>
            <a:noFill/>
          </a:ln>
        </p:spPr>
      </p:pic>
      <p:pic>
        <p:nvPicPr>
          <p:cNvPr id="168" name="Google Shape;168;p22"/>
          <p:cNvPicPr preferRelativeResize="0"/>
          <p:nvPr/>
        </p:nvPicPr>
        <p:blipFill>
          <a:blip r:embed="rId8">
            <a:alphaModFix/>
          </a:blip>
          <a:stretch>
            <a:fillRect/>
          </a:stretch>
        </p:blipFill>
        <p:spPr>
          <a:xfrm rot="3009262">
            <a:off x="-2241152" y="2166462"/>
            <a:ext cx="4866002" cy="34594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2.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3" name="TextBox 2">
            <a:extLst>
              <a:ext uri="{FF2B5EF4-FFF2-40B4-BE49-F238E27FC236}">
                <a16:creationId xmlns:a16="http://schemas.microsoft.com/office/drawing/2014/main" id="{7956B4DD-2240-FE50-E9B7-09942C6FDF40}"/>
              </a:ext>
            </a:extLst>
          </p:cNvPr>
          <p:cNvSpPr txBox="1"/>
          <p:nvPr userDrawn="1"/>
        </p:nvSpPr>
        <p:spPr>
          <a:xfrm>
            <a:off x="212650" y="169151"/>
            <a:ext cx="2998382" cy="338554"/>
          </a:xfrm>
          <a:prstGeom prst="rect">
            <a:avLst/>
          </a:prstGeom>
          <a:noFill/>
        </p:spPr>
        <p:txBody>
          <a:bodyPr wrap="square" rtlCol="0">
            <a:spAutoFit/>
          </a:bodyPr>
          <a:lstStyle/>
          <a:p>
            <a:r>
              <a:rPr lang="en-US" sz="1600" dirty="0" err="1">
                <a:latin typeface="Colonna MT" panose="04020805060202030203" pitchFamily="82" charset="0"/>
              </a:rPr>
              <a:t>PrettyButDeadlyFlowers</a:t>
            </a:r>
            <a:endParaRPr lang="en-US" sz="1600" dirty="0">
              <a:latin typeface="Colonna MT" panose="04020805060202030203" pitchFamily="82" charset="0"/>
            </a:endParaRPr>
          </a:p>
        </p:txBody>
      </p:sp>
      <p:sp>
        <p:nvSpPr>
          <p:cNvPr id="5" name="TextBox 4">
            <a:extLst>
              <a:ext uri="{FF2B5EF4-FFF2-40B4-BE49-F238E27FC236}">
                <a16:creationId xmlns:a16="http://schemas.microsoft.com/office/drawing/2014/main" id="{C3CFC0C7-1559-D37D-D92B-ED38001A9F92}"/>
              </a:ext>
            </a:extLst>
          </p:cNvPr>
          <p:cNvSpPr txBox="1"/>
          <p:nvPr userDrawn="1"/>
        </p:nvSpPr>
        <p:spPr>
          <a:xfrm>
            <a:off x="212650" y="4651183"/>
            <a:ext cx="2743200" cy="338554"/>
          </a:xfrm>
          <a:prstGeom prst="rect">
            <a:avLst/>
          </a:prstGeom>
          <a:noFill/>
        </p:spPr>
        <p:txBody>
          <a:bodyPr wrap="square" rtlCol="0">
            <a:spAutoFit/>
          </a:bodyPr>
          <a:lstStyle/>
          <a:p>
            <a:r>
              <a:rPr lang="en-US" sz="1600" dirty="0" err="1">
                <a:latin typeface="Colonna MT" panose="04020805060202030203" pitchFamily="82" charset="0"/>
              </a:rPr>
              <a:t>Chariss</a:t>
            </a:r>
            <a:r>
              <a:rPr lang="en-US" sz="1600" dirty="0">
                <a:latin typeface="Colonna MT" panose="04020805060202030203" pitchFamily="82" charset="0"/>
              </a:rPr>
              <a:t> Reine D. Moreno</a:t>
            </a:r>
          </a:p>
        </p:txBody>
      </p:sp>
      <p:sp>
        <p:nvSpPr>
          <p:cNvPr id="8" name="TextBox 7">
            <a:extLst>
              <a:ext uri="{FF2B5EF4-FFF2-40B4-BE49-F238E27FC236}">
                <a16:creationId xmlns:a16="http://schemas.microsoft.com/office/drawing/2014/main" id="{BB114AB2-FFB5-D202-F6E8-B8C838A0C7AD}"/>
              </a:ext>
            </a:extLst>
          </p:cNvPr>
          <p:cNvSpPr txBox="1"/>
          <p:nvPr userDrawn="1"/>
        </p:nvSpPr>
        <p:spPr>
          <a:xfrm>
            <a:off x="7527853" y="4651183"/>
            <a:ext cx="1403497" cy="307777"/>
          </a:xfrm>
          <a:prstGeom prst="rect">
            <a:avLst/>
          </a:prstGeom>
          <a:noFill/>
        </p:spPr>
        <p:txBody>
          <a:bodyPr wrap="square" rtlCol="0">
            <a:spAutoFit/>
          </a:bodyPr>
          <a:lstStyle/>
          <a:p>
            <a:r>
              <a:rPr lang="en-US" dirty="0" err="1">
                <a:latin typeface="Colonna MT" panose="04020805060202030203" pitchFamily="82" charset="0"/>
              </a:rPr>
              <a:t>ICT_Activity</a:t>
            </a:r>
            <a:r>
              <a:rPr lang="en-US" dirty="0">
                <a:latin typeface="Colonna MT" panose="04020805060202030203" pitchFamily="82" charset="0"/>
              </a:rPr>
              <a:t> 1-2</a:t>
            </a:r>
          </a:p>
        </p:txBody>
      </p:sp>
      <p:sp>
        <p:nvSpPr>
          <p:cNvPr id="9" name="Action Button: Blank 8">
            <a:hlinkClick r:id="rId13" action="ppaction://hlinksldjump" highlightClick="1">
              <a:snd r:embed="rId14" name="wind.wav"/>
            </a:hlinkClick>
            <a:hlinkHover r:id="" action="ppaction://noaction">
              <a:snd r:embed="rId15" name="click.wav"/>
            </a:hlinkHover>
            <a:extLst>
              <a:ext uri="{FF2B5EF4-FFF2-40B4-BE49-F238E27FC236}">
                <a16:creationId xmlns:a16="http://schemas.microsoft.com/office/drawing/2014/main" id="{228B9026-ED9D-5284-9C90-503FEF3AE31A}"/>
              </a:ext>
            </a:extLst>
          </p:cNvPr>
          <p:cNvSpPr/>
          <p:nvPr userDrawn="1"/>
        </p:nvSpPr>
        <p:spPr>
          <a:xfrm>
            <a:off x="8469012" y="184540"/>
            <a:ext cx="462337" cy="437024"/>
          </a:xfrm>
          <a:prstGeom prst="actionButtonBlank">
            <a:avLst/>
          </a:prstGeom>
          <a:solidFill>
            <a:schemeClr val="accent6"/>
          </a:solidFill>
          <a:effectLst>
            <a:outerShdw blurRad="50800" dist="38100" dir="5400000" sx="98000" sy="98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2385;p62">
            <a:extLst>
              <a:ext uri="{FF2B5EF4-FFF2-40B4-BE49-F238E27FC236}">
                <a16:creationId xmlns:a16="http://schemas.microsoft.com/office/drawing/2014/main" id="{50DE4192-7247-21CA-B11C-600A765E212C}"/>
              </a:ext>
            </a:extLst>
          </p:cNvPr>
          <p:cNvSpPr/>
          <p:nvPr userDrawn="1"/>
        </p:nvSpPr>
        <p:spPr>
          <a:xfrm>
            <a:off x="8557010" y="271036"/>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1"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19.png"/><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slide" Target="slide5.xml"/><Relationship Id="rId18" Type="http://schemas.openxmlformats.org/officeDocument/2006/relationships/slide" Target="slide6.xml"/><Relationship Id="rId3" Type="http://schemas.openxmlformats.org/officeDocument/2006/relationships/image" Target="../media/image15.png"/><Relationship Id="rId21" Type="http://schemas.openxmlformats.org/officeDocument/2006/relationships/image" Target="../media/image27.svg"/><Relationship Id="rId7" Type="http://schemas.openxmlformats.org/officeDocument/2006/relationships/image" Target="../media/image8.png"/><Relationship Id="rId12" Type="http://schemas.openxmlformats.org/officeDocument/2006/relationships/audio" Target="../media/audio2.wav"/><Relationship Id="rId17"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audio" Target="../media/audio3.wav"/><Relationship Id="rId5" Type="http://schemas.openxmlformats.org/officeDocument/2006/relationships/image" Target="../media/image9.png"/><Relationship Id="rId15" Type="http://schemas.openxmlformats.org/officeDocument/2006/relationships/image" Target="../media/image22.png"/><Relationship Id="rId10" Type="http://schemas.openxmlformats.org/officeDocument/2006/relationships/slide" Target="slide3.xml"/><Relationship Id="rId19"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12.png"/><Relationship Id="rId14" Type="http://schemas.openxmlformats.org/officeDocument/2006/relationships/slide" Target="slide4.xml"/></Relationships>
</file>

<file path=ppt/slides/_rels/slide3.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image" Target="../media/image19.png"/><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audio" Target="../media/audio2.wav"/></Relationships>
</file>

<file path=ppt/slides/_rels/slide4.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3.png"/><Relationship Id="rId7" Type="http://schemas.openxmlformats.org/officeDocument/2006/relationships/audio" Target="../media/audio3.wav"/><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31.jfif"/><Relationship Id="rId4" Type="http://schemas.openxmlformats.org/officeDocument/2006/relationships/image" Target="../media/image30.jp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2.png"/><Relationship Id="rId7" Type="http://schemas.openxmlformats.org/officeDocument/2006/relationships/image" Target="../media/image34.jpg"/><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3.jpg"/><Relationship Id="rId11" Type="http://schemas.openxmlformats.org/officeDocument/2006/relationships/audio" Target="../media/audio2.wav"/><Relationship Id="rId5" Type="http://schemas.openxmlformats.org/officeDocument/2006/relationships/image" Target="../media/image12.png"/><Relationship Id="rId10" Type="http://schemas.openxmlformats.org/officeDocument/2006/relationships/audio" Target="../media/audio3.wav"/><Relationship Id="rId4" Type="http://schemas.openxmlformats.org/officeDocument/2006/relationships/image" Target="../media/image6.png"/><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2.png"/><Relationship Id="rId7" Type="http://schemas.openxmlformats.org/officeDocument/2006/relationships/hyperlink" Target="https://www.webmd.com/vitamins/ai/ingredientmono-282/autumn-"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animalpoisons.com.au/news/daphne-are-" TargetMode="External"/><Relationship Id="rId11" Type="http://schemas.openxmlformats.org/officeDocument/2006/relationships/image" Target="../media/image25.png"/><Relationship Id="rId5" Type="http://schemas.openxmlformats.org/officeDocument/2006/relationships/hyperlink" Target="https://www.shutterstock.com/blog/drop-dead-gorgeous-8-of-" TargetMode="External"/><Relationship Id="rId10" Type="http://schemas.openxmlformats.org/officeDocument/2006/relationships/audio" Target="../media/audio2.wav"/><Relationship Id="rId4" Type="http://schemas.openxmlformats.org/officeDocument/2006/relationships/image" Target="../media/image5.png"/><Relationship Id="rId9" Type="http://schemas.openxmlformats.org/officeDocument/2006/relationships/audio" Target="../media/audio3.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90"/>
        <p:cNvGrpSpPr/>
        <p:nvPr/>
      </p:nvGrpSpPr>
      <p:grpSpPr>
        <a:xfrm>
          <a:off x="0" y="0"/>
          <a:ext cx="0" cy="0"/>
          <a:chOff x="0" y="0"/>
          <a:chExt cx="0" cy="0"/>
        </a:xfrm>
      </p:grpSpPr>
      <p:pic>
        <p:nvPicPr>
          <p:cNvPr id="191" name="Google Shape;191;p29"/>
          <p:cNvPicPr preferRelativeResize="0"/>
          <p:nvPr/>
        </p:nvPicPr>
        <p:blipFill rotWithShape="1">
          <a:blip r:embed="rId3">
            <a:alphaModFix/>
          </a:blip>
          <a:srcRect l="5100" r="-5100"/>
          <a:stretch/>
        </p:blipFill>
        <p:spPr>
          <a:xfrm rot="19006188">
            <a:off x="6210029" y="-928477"/>
            <a:ext cx="2028225" cy="3207251"/>
          </a:xfrm>
          <a:prstGeom prst="rect">
            <a:avLst/>
          </a:prstGeom>
          <a:noFill/>
          <a:ln>
            <a:noFill/>
          </a:ln>
        </p:spPr>
      </p:pic>
      <p:sp>
        <p:nvSpPr>
          <p:cNvPr id="192" name="Google Shape;192;p29"/>
          <p:cNvSpPr txBox="1">
            <a:spLocks noGrp="1"/>
          </p:cNvSpPr>
          <p:nvPr>
            <p:ph type="ctrTitle"/>
          </p:nvPr>
        </p:nvSpPr>
        <p:spPr>
          <a:xfrm>
            <a:off x="1730850" y="1059350"/>
            <a:ext cx="5682300" cy="242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212529"/>
                </a:solidFill>
                <a:latin typeface="Castellar" panose="020A0402060406010301" pitchFamily="18" charset="0"/>
              </a:rPr>
              <a:t>3 PRETTY </a:t>
            </a:r>
            <a:br>
              <a:rPr lang="en-US" dirty="0">
                <a:solidFill>
                  <a:srgbClr val="212529"/>
                </a:solidFill>
                <a:latin typeface="Castellar" panose="020A0402060406010301" pitchFamily="18" charset="0"/>
              </a:rPr>
            </a:br>
            <a:r>
              <a:rPr lang="en-US" dirty="0">
                <a:solidFill>
                  <a:srgbClr val="212529"/>
                </a:solidFill>
                <a:latin typeface="Castellar" panose="020A0402060406010301" pitchFamily="18" charset="0"/>
              </a:rPr>
              <a:t>BUT DEADLY </a:t>
            </a:r>
            <a:br>
              <a:rPr lang="en-US" dirty="0">
                <a:solidFill>
                  <a:srgbClr val="212529"/>
                </a:solidFill>
                <a:latin typeface="Castellar" panose="020A0402060406010301" pitchFamily="18" charset="0"/>
              </a:rPr>
            </a:br>
            <a:r>
              <a:rPr lang="en-US" dirty="0">
                <a:solidFill>
                  <a:srgbClr val="212529"/>
                </a:solidFill>
                <a:latin typeface="Castellar" panose="020A0402060406010301" pitchFamily="18" charset="0"/>
              </a:rPr>
              <a:t>FLOWERS</a:t>
            </a:r>
            <a:endParaRPr dirty="0">
              <a:latin typeface="Castellar" panose="020A0402060406010301" pitchFamily="18" charset="0"/>
            </a:endParaRPr>
          </a:p>
        </p:txBody>
      </p:sp>
      <p:sp>
        <p:nvSpPr>
          <p:cNvPr id="193" name="Google Shape;193;p29"/>
          <p:cNvSpPr txBox="1">
            <a:spLocks noGrp="1"/>
          </p:cNvSpPr>
          <p:nvPr>
            <p:ph type="subTitle" idx="1"/>
          </p:nvPr>
        </p:nvSpPr>
        <p:spPr>
          <a:xfrm>
            <a:off x="1730775" y="3483050"/>
            <a:ext cx="5682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olonna MT" panose="04020805060202030203" pitchFamily="82" charset="0"/>
              </a:rPr>
              <a:t>By: Chariss Reine D. Moreno</a:t>
            </a:r>
            <a:endParaRPr sz="2000" dirty="0">
              <a:latin typeface="Colonna MT" panose="04020805060202030203" pitchFamily="82" charset="0"/>
            </a:endParaRPr>
          </a:p>
        </p:txBody>
      </p:sp>
      <p:pic>
        <p:nvPicPr>
          <p:cNvPr id="194" name="Google Shape;194;p29"/>
          <p:cNvPicPr preferRelativeResize="0"/>
          <p:nvPr/>
        </p:nvPicPr>
        <p:blipFill rotWithShape="1">
          <a:blip r:embed="rId4">
            <a:alphaModFix/>
          </a:blip>
          <a:srcRect l="789" t="3420" r="-789" b="-3420"/>
          <a:stretch/>
        </p:blipFill>
        <p:spPr>
          <a:xfrm rot="15691255">
            <a:off x="1358" y="-820285"/>
            <a:ext cx="3293485" cy="2674623"/>
          </a:xfrm>
          <a:prstGeom prst="rect">
            <a:avLst/>
          </a:prstGeom>
          <a:noFill/>
          <a:ln>
            <a:noFill/>
          </a:ln>
        </p:spPr>
      </p:pic>
      <p:pic>
        <p:nvPicPr>
          <p:cNvPr id="195" name="Google Shape;195;p29"/>
          <p:cNvPicPr preferRelativeResize="0"/>
          <p:nvPr/>
        </p:nvPicPr>
        <p:blipFill>
          <a:blip r:embed="rId5">
            <a:alphaModFix/>
          </a:blip>
          <a:stretch>
            <a:fillRect/>
          </a:stretch>
        </p:blipFill>
        <p:spPr>
          <a:xfrm rot="2823549">
            <a:off x="7257811" y="3858533"/>
            <a:ext cx="2408919" cy="2674625"/>
          </a:xfrm>
          <a:prstGeom prst="rect">
            <a:avLst/>
          </a:prstGeom>
          <a:noFill/>
          <a:ln>
            <a:noFill/>
          </a:ln>
        </p:spPr>
      </p:pic>
      <p:pic>
        <p:nvPicPr>
          <p:cNvPr id="196" name="Google Shape;196;p29"/>
          <p:cNvPicPr preferRelativeResize="0"/>
          <p:nvPr/>
        </p:nvPicPr>
        <p:blipFill>
          <a:blip r:embed="rId6">
            <a:alphaModFix/>
          </a:blip>
          <a:stretch>
            <a:fillRect/>
          </a:stretch>
        </p:blipFill>
        <p:spPr>
          <a:xfrm rot="8897305">
            <a:off x="-468239" y="3258802"/>
            <a:ext cx="3373792" cy="2674625"/>
          </a:xfrm>
          <a:prstGeom prst="rect">
            <a:avLst/>
          </a:prstGeom>
          <a:noFill/>
          <a:ln>
            <a:noFill/>
          </a:ln>
        </p:spPr>
      </p:pic>
      <p:pic>
        <p:nvPicPr>
          <p:cNvPr id="2" name="Google Shape;196;p29">
            <a:extLst>
              <a:ext uri="{FF2B5EF4-FFF2-40B4-BE49-F238E27FC236}">
                <a16:creationId xmlns:a16="http://schemas.microsoft.com/office/drawing/2014/main" id="{6C000F48-1B1E-E93F-744E-E0680AB311E7}"/>
              </a:ext>
            </a:extLst>
          </p:cNvPr>
          <p:cNvPicPr preferRelativeResize="0"/>
          <p:nvPr/>
        </p:nvPicPr>
        <p:blipFill>
          <a:blip r:embed="rId6">
            <a:alphaModFix/>
          </a:blip>
          <a:stretch>
            <a:fillRect/>
          </a:stretch>
        </p:blipFill>
        <p:spPr>
          <a:xfrm rot="5568779">
            <a:off x="-1050146" y="3658137"/>
            <a:ext cx="3373792" cy="2674625"/>
          </a:xfrm>
          <a:prstGeom prst="rect">
            <a:avLst/>
          </a:prstGeom>
          <a:noFill/>
          <a:ln>
            <a:noFill/>
          </a:ln>
        </p:spPr>
      </p:pic>
      <p:pic>
        <p:nvPicPr>
          <p:cNvPr id="3" name="Google Shape;196;p29">
            <a:extLst>
              <a:ext uri="{FF2B5EF4-FFF2-40B4-BE49-F238E27FC236}">
                <a16:creationId xmlns:a16="http://schemas.microsoft.com/office/drawing/2014/main" id="{255C0921-8D17-B8DD-CAE8-F568BA4AD391}"/>
              </a:ext>
            </a:extLst>
          </p:cNvPr>
          <p:cNvPicPr preferRelativeResize="0"/>
          <p:nvPr/>
        </p:nvPicPr>
        <p:blipFill>
          <a:blip r:embed="rId6">
            <a:alphaModFix/>
          </a:blip>
          <a:stretch>
            <a:fillRect/>
          </a:stretch>
        </p:blipFill>
        <p:spPr>
          <a:xfrm rot="4624280">
            <a:off x="-1604299" y="3533871"/>
            <a:ext cx="3373792" cy="2674625"/>
          </a:xfrm>
          <a:prstGeom prst="rect">
            <a:avLst/>
          </a:prstGeom>
          <a:noFill/>
          <a:ln>
            <a:noFill/>
          </a:ln>
        </p:spPr>
      </p:pic>
      <p:pic>
        <p:nvPicPr>
          <p:cNvPr id="4" name="Google Shape;194;p29">
            <a:extLst>
              <a:ext uri="{FF2B5EF4-FFF2-40B4-BE49-F238E27FC236}">
                <a16:creationId xmlns:a16="http://schemas.microsoft.com/office/drawing/2014/main" id="{BF29764F-B22A-A3AA-49ED-7BD72DBE396F}"/>
              </a:ext>
            </a:extLst>
          </p:cNvPr>
          <p:cNvPicPr preferRelativeResize="0"/>
          <p:nvPr/>
        </p:nvPicPr>
        <p:blipFill rotWithShape="1">
          <a:blip r:embed="rId4">
            <a:alphaModFix/>
          </a:blip>
          <a:srcRect l="789" t="3420" r="-789" b="-3420"/>
          <a:stretch/>
        </p:blipFill>
        <p:spPr>
          <a:xfrm rot="17755488">
            <a:off x="7145568" y="-39910"/>
            <a:ext cx="3293485" cy="2674623"/>
          </a:xfrm>
          <a:prstGeom prst="rect">
            <a:avLst/>
          </a:prstGeom>
          <a:noFill/>
          <a:ln>
            <a:noFill/>
          </a:ln>
        </p:spPr>
      </p:pic>
      <p:sp>
        <p:nvSpPr>
          <p:cNvPr id="6" name="Action Button: Go Forward or Next 5">
            <a:hlinkClick r:id="" action="ppaction://hlinkshowjump?jump=nextslide" highlightClick="1">
              <a:snd r:embed="rId7" name="wind.wav"/>
            </a:hlinkClick>
            <a:hlinkHover r:id="" action="ppaction://noaction">
              <a:snd r:embed="rId8" name="click.wav"/>
            </a:hlinkHover>
            <a:extLst>
              <a:ext uri="{FF2B5EF4-FFF2-40B4-BE49-F238E27FC236}">
                <a16:creationId xmlns:a16="http://schemas.microsoft.com/office/drawing/2014/main" id="{E3D348E3-3735-9FB9-F7FD-1C5D8857DD26}"/>
              </a:ext>
            </a:extLst>
          </p:cNvPr>
          <p:cNvSpPr/>
          <p:nvPr/>
        </p:nvSpPr>
        <p:spPr>
          <a:xfrm>
            <a:off x="8495441" y="2367000"/>
            <a:ext cx="457200" cy="409500"/>
          </a:xfrm>
          <a:prstGeom prst="actionButtonForwardNext">
            <a:avLst/>
          </a:prstGeom>
          <a:solidFill>
            <a:schemeClr val="bg2"/>
          </a:solidFill>
          <a:effectLst>
            <a:outerShdw blurRad="50800" dist="38100" dir="30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rot="8004220">
            <a:off x="-2012157" y="31217"/>
            <a:ext cx="3784691" cy="3191974"/>
          </a:xfrm>
          <a:prstGeom prst="rect">
            <a:avLst/>
          </a:prstGeom>
          <a:noFill/>
          <a:ln>
            <a:noFill/>
          </a:ln>
        </p:spPr>
      </p:pic>
      <p:pic>
        <p:nvPicPr>
          <p:cNvPr id="230" name="Google Shape;230;p32"/>
          <p:cNvPicPr preferRelativeResize="0"/>
          <p:nvPr/>
        </p:nvPicPr>
        <p:blipFill>
          <a:blip r:embed="rId4">
            <a:alphaModFix/>
          </a:blip>
          <a:stretch>
            <a:fillRect/>
          </a:stretch>
        </p:blipFill>
        <p:spPr>
          <a:xfrm rot="5400000">
            <a:off x="688734" y="-384974"/>
            <a:ext cx="1260964" cy="2477181"/>
          </a:xfrm>
          <a:prstGeom prst="rect">
            <a:avLst/>
          </a:prstGeom>
          <a:noFill/>
          <a:ln>
            <a:noFill/>
          </a:ln>
        </p:spPr>
      </p:pic>
      <p:pic>
        <p:nvPicPr>
          <p:cNvPr id="231" name="Google Shape;231;p32"/>
          <p:cNvPicPr preferRelativeResize="0"/>
          <p:nvPr/>
        </p:nvPicPr>
        <p:blipFill>
          <a:blip r:embed="rId5">
            <a:alphaModFix/>
          </a:blip>
          <a:stretch>
            <a:fillRect/>
          </a:stretch>
        </p:blipFill>
        <p:spPr>
          <a:xfrm rot="6173158">
            <a:off x="7727085" y="3528678"/>
            <a:ext cx="1841082" cy="3562784"/>
          </a:xfrm>
          <a:prstGeom prst="rect">
            <a:avLst/>
          </a:prstGeom>
          <a:noFill/>
          <a:ln>
            <a:noFill/>
          </a:ln>
        </p:spPr>
      </p:pic>
      <p:sp>
        <p:nvSpPr>
          <p:cNvPr id="233" name="Google Shape;233;p32"/>
          <p:cNvSpPr txBox="1">
            <a:spLocks noGrp="1"/>
          </p:cNvSpPr>
          <p:nvPr>
            <p:ph type="title" idx="2"/>
          </p:nvPr>
        </p:nvSpPr>
        <p:spPr>
          <a:xfrm>
            <a:off x="1963214" y="2847139"/>
            <a:ext cx="949959" cy="10471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latin typeface="Colonna MT" panose="04020805060202030203" pitchFamily="82" charset="0"/>
              </a:rPr>
              <a:t>01</a:t>
            </a:r>
            <a:endParaRPr sz="6000" dirty="0">
              <a:latin typeface="Colonna MT" panose="04020805060202030203" pitchFamily="82" charset="0"/>
            </a:endParaRPr>
          </a:p>
        </p:txBody>
      </p:sp>
      <p:pic>
        <p:nvPicPr>
          <p:cNvPr id="234" name="Google Shape;234;p32"/>
          <p:cNvPicPr preferRelativeResize="0"/>
          <p:nvPr/>
        </p:nvPicPr>
        <p:blipFill>
          <a:blip r:embed="rId6">
            <a:alphaModFix/>
          </a:blip>
          <a:stretch>
            <a:fillRect/>
          </a:stretch>
        </p:blipFill>
        <p:spPr>
          <a:xfrm rot="6510447">
            <a:off x="-2663371" y="2805058"/>
            <a:ext cx="4208679" cy="2992126"/>
          </a:xfrm>
          <a:prstGeom prst="rect">
            <a:avLst/>
          </a:prstGeom>
          <a:noFill/>
          <a:ln>
            <a:noFill/>
          </a:ln>
        </p:spPr>
      </p:pic>
      <p:pic>
        <p:nvPicPr>
          <p:cNvPr id="236" name="Google Shape;236;p32"/>
          <p:cNvPicPr preferRelativeResize="0"/>
          <p:nvPr/>
        </p:nvPicPr>
        <p:blipFill>
          <a:blip r:embed="rId7">
            <a:alphaModFix/>
          </a:blip>
          <a:stretch>
            <a:fillRect/>
          </a:stretch>
        </p:blipFill>
        <p:spPr>
          <a:xfrm rot="18193078">
            <a:off x="5599493" y="3589485"/>
            <a:ext cx="2905113" cy="2749482"/>
          </a:xfrm>
          <a:prstGeom prst="rect">
            <a:avLst/>
          </a:prstGeom>
          <a:noFill/>
          <a:ln>
            <a:noFill/>
          </a:ln>
        </p:spPr>
      </p:pic>
      <p:pic>
        <p:nvPicPr>
          <p:cNvPr id="237" name="Google Shape;237;p32"/>
          <p:cNvPicPr preferRelativeResize="0"/>
          <p:nvPr/>
        </p:nvPicPr>
        <p:blipFill>
          <a:blip r:embed="rId8">
            <a:alphaModFix/>
          </a:blip>
          <a:stretch>
            <a:fillRect/>
          </a:stretch>
        </p:blipFill>
        <p:spPr>
          <a:xfrm rot="-10287245">
            <a:off x="6277043" y="-1047823"/>
            <a:ext cx="4350185" cy="2784729"/>
          </a:xfrm>
          <a:prstGeom prst="rect">
            <a:avLst/>
          </a:prstGeom>
          <a:noFill/>
          <a:ln>
            <a:noFill/>
          </a:ln>
        </p:spPr>
      </p:pic>
      <p:pic>
        <p:nvPicPr>
          <p:cNvPr id="238" name="Google Shape;238;p32"/>
          <p:cNvPicPr preferRelativeResize="0"/>
          <p:nvPr/>
        </p:nvPicPr>
        <p:blipFill>
          <a:blip r:embed="rId9">
            <a:alphaModFix/>
          </a:blip>
          <a:stretch>
            <a:fillRect/>
          </a:stretch>
        </p:blipFill>
        <p:spPr>
          <a:xfrm rot="10550429">
            <a:off x="1640604" y="-1327407"/>
            <a:ext cx="2803817" cy="2643275"/>
          </a:xfrm>
          <a:prstGeom prst="rect">
            <a:avLst/>
          </a:prstGeom>
          <a:noFill/>
          <a:ln>
            <a:noFill/>
          </a:ln>
        </p:spPr>
      </p:pic>
      <p:sp>
        <p:nvSpPr>
          <p:cNvPr id="2" name="Action Button: Blank 1">
            <a:hlinkClick r:id="rId10" action="ppaction://hlinksldjump" highlightClick="1">
              <a:snd r:embed="rId11" name="whoosh.wav"/>
            </a:hlinkClick>
            <a:hlinkHover r:id="" action="ppaction://noaction">
              <a:snd r:embed="rId12" name="click.wav"/>
            </a:hlinkHover>
            <a:extLst>
              <a:ext uri="{FF2B5EF4-FFF2-40B4-BE49-F238E27FC236}">
                <a16:creationId xmlns:a16="http://schemas.microsoft.com/office/drawing/2014/main" id="{32F7C0C8-8FAC-11BE-89AF-2F1395539F89}"/>
              </a:ext>
            </a:extLst>
          </p:cNvPr>
          <p:cNvSpPr/>
          <p:nvPr/>
        </p:nvSpPr>
        <p:spPr>
          <a:xfrm>
            <a:off x="2016074" y="1815455"/>
            <a:ext cx="903383" cy="923047"/>
          </a:xfrm>
          <a:prstGeom prst="actionButtonBlank">
            <a:avLst/>
          </a:prstGeom>
          <a:solidFill>
            <a:schemeClr val="accent1">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Blank 4">
            <a:hlinkClick r:id="rId13" action="ppaction://hlinksldjump" highlightClick="1">
              <a:snd r:embed="rId11" name="whoosh.wav"/>
            </a:hlinkClick>
            <a:hlinkHover r:id="" action="ppaction://noaction">
              <a:snd r:embed="rId12" name="click.wav"/>
            </a:hlinkHover>
            <a:extLst>
              <a:ext uri="{FF2B5EF4-FFF2-40B4-BE49-F238E27FC236}">
                <a16:creationId xmlns:a16="http://schemas.microsoft.com/office/drawing/2014/main" id="{FF0B9930-410F-5A72-12AD-67D2F5F428C9}"/>
              </a:ext>
            </a:extLst>
          </p:cNvPr>
          <p:cNvSpPr/>
          <p:nvPr/>
        </p:nvSpPr>
        <p:spPr>
          <a:xfrm>
            <a:off x="6256846" y="1812196"/>
            <a:ext cx="903383" cy="923047"/>
          </a:xfrm>
          <a:prstGeom prst="actionButtonBlank">
            <a:avLst/>
          </a:prstGeom>
          <a:solidFill>
            <a:schemeClr val="accent1">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ction Button: Blank 5">
            <a:hlinkClick r:id="rId14" action="ppaction://hlinksldjump" highlightClick="1">
              <a:snd r:embed="rId11" name="whoosh.wav"/>
            </a:hlinkClick>
            <a:hlinkHover r:id="" action="ppaction://noaction">
              <a:snd r:embed="rId12" name="click.wav"/>
            </a:hlinkHover>
            <a:extLst>
              <a:ext uri="{FF2B5EF4-FFF2-40B4-BE49-F238E27FC236}">
                <a16:creationId xmlns:a16="http://schemas.microsoft.com/office/drawing/2014/main" id="{87CE9B05-6AE4-4DE5-E7AF-D164B9A9417F}"/>
              </a:ext>
            </a:extLst>
          </p:cNvPr>
          <p:cNvSpPr/>
          <p:nvPr/>
        </p:nvSpPr>
        <p:spPr>
          <a:xfrm>
            <a:off x="4125896" y="1812196"/>
            <a:ext cx="903383" cy="923047"/>
          </a:xfrm>
          <a:prstGeom prst="actionButtonBlank">
            <a:avLst/>
          </a:prstGeom>
          <a:solidFill>
            <a:schemeClr val="accent1">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hlinkClick r:id="rId14" action="ppaction://hlinksldjump"/>
            <a:extLst>
              <a:ext uri="{FF2B5EF4-FFF2-40B4-BE49-F238E27FC236}">
                <a16:creationId xmlns:a16="http://schemas.microsoft.com/office/drawing/2014/main" id="{19CC120F-1DEA-8E6C-0AAC-C5E810FE9D10}"/>
              </a:ext>
            </a:extLst>
          </p:cNvPr>
          <p:cNvPicPr>
            <a:picLocks noChangeAspect="1"/>
          </p:cNvPicPr>
          <p:nvPr/>
        </p:nvPicPr>
        <p:blipFill>
          <a:blip r:embed="rId15"/>
          <a:srcRect l="24743" t="12488" r="23918" b="10920"/>
          <a:stretch/>
        </p:blipFill>
        <p:spPr>
          <a:xfrm>
            <a:off x="4354279" y="1975168"/>
            <a:ext cx="454511" cy="596582"/>
          </a:xfrm>
          <a:prstGeom prst="rect">
            <a:avLst/>
          </a:prstGeom>
        </p:spPr>
      </p:pic>
      <p:pic>
        <p:nvPicPr>
          <p:cNvPr id="8" name="Picture 7">
            <a:hlinkClick r:id="rId10" action="ppaction://hlinksldjump"/>
            <a:extLst>
              <a:ext uri="{FF2B5EF4-FFF2-40B4-BE49-F238E27FC236}">
                <a16:creationId xmlns:a16="http://schemas.microsoft.com/office/drawing/2014/main" id="{68A994BB-471A-7DF1-8DE1-6215B86EC769}"/>
              </a:ext>
            </a:extLst>
          </p:cNvPr>
          <p:cNvPicPr>
            <a:picLocks noChangeAspect="1"/>
          </p:cNvPicPr>
          <p:nvPr/>
        </p:nvPicPr>
        <p:blipFill>
          <a:blip r:embed="rId16"/>
          <a:srcRect l="29012" t="22407" r="23682" b="21912"/>
          <a:stretch/>
        </p:blipFill>
        <p:spPr>
          <a:xfrm>
            <a:off x="2284769" y="1975168"/>
            <a:ext cx="396398" cy="576366"/>
          </a:xfrm>
          <a:prstGeom prst="rect">
            <a:avLst/>
          </a:prstGeom>
        </p:spPr>
      </p:pic>
      <p:pic>
        <p:nvPicPr>
          <p:cNvPr id="10" name="Picture 9">
            <a:hlinkClick r:id="rId13" action="ppaction://hlinksldjump"/>
            <a:extLst>
              <a:ext uri="{FF2B5EF4-FFF2-40B4-BE49-F238E27FC236}">
                <a16:creationId xmlns:a16="http://schemas.microsoft.com/office/drawing/2014/main" id="{DCFF60CC-6628-4595-5C04-B464644CE1E3}"/>
              </a:ext>
            </a:extLst>
          </p:cNvPr>
          <p:cNvPicPr>
            <a:picLocks noChangeAspect="1"/>
          </p:cNvPicPr>
          <p:nvPr/>
        </p:nvPicPr>
        <p:blipFill>
          <a:blip r:embed="rId17"/>
          <a:srcRect l="64058" t="21147" r="9563" b="22228"/>
          <a:stretch/>
        </p:blipFill>
        <p:spPr>
          <a:xfrm>
            <a:off x="6542028" y="2020026"/>
            <a:ext cx="458980" cy="506865"/>
          </a:xfrm>
          <a:prstGeom prst="rect">
            <a:avLst/>
          </a:prstGeom>
        </p:spPr>
      </p:pic>
      <p:sp>
        <p:nvSpPr>
          <p:cNvPr id="11" name="Google Shape;233;p32">
            <a:extLst>
              <a:ext uri="{FF2B5EF4-FFF2-40B4-BE49-F238E27FC236}">
                <a16:creationId xmlns:a16="http://schemas.microsoft.com/office/drawing/2014/main" id="{A98A705C-BEE9-F9E1-2D52-D1A11705E27C}"/>
              </a:ext>
            </a:extLst>
          </p:cNvPr>
          <p:cNvSpPr txBox="1">
            <a:spLocks/>
          </p:cNvSpPr>
          <p:nvPr/>
        </p:nvSpPr>
        <p:spPr>
          <a:xfrm>
            <a:off x="6230827" y="2814628"/>
            <a:ext cx="949959" cy="1056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Cormorant Garamond SemiBold"/>
              <a:buNone/>
              <a:defRPr sz="10000" b="0" i="0" u="none" strike="noStrike" cap="none">
                <a:solidFill>
                  <a:schemeClr val="dk1"/>
                </a:solidFill>
                <a:latin typeface="Cormorant Garamond"/>
                <a:ea typeface="Cormorant Garamond"/>
                <a:cs typeface="Cormorant Garamond"/>
                <a:sym typeface="Cormorant Garamond"/>
              </a:defRPr>
            </a:lvl1pPr>
            <a:lvl2pPr marR="0" lvl="1"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9pPr>
          </a:lstStyle>
          <a:p>
            <a:r>
              <a:rPr lang="en" sz="6000" dirty="0">
                <a:latin typeface="Colonna MT" panose="04020805060202030203" pitchFamily="82" charset="0"/>
              </a:rPr>
              <a:t>03</a:t>
            </a:r>
          </a:p>
        </p:txBody>
      </p:sp>
      <p:sp>
        <p:nvSpPr>
          <p:cNvPr id="12" name="Google Shape;233;p32">
            <a:extLst>
              <a:ext uri="{FF2B5EF4-FFF2-40B4-BE49-F238E27FC236}">
                <a16:creationId xmlns:a16="http://schemas.microsoft.com/office/drawing/2014/main" id="{08AC706A-DB9D-C43B-B711-01EBF5A1156E}"/>
              </a:ext>
            </a:extLst>
          </p:cNvPr>
          <p:cNvSpPr txBox="1">
            <a:spLocks/>
          </p:cNvSpPr>
          <p:nvPr/>
        </p:nvSpPr>
        <p:spPr>
          <a:xfrm>
            <a:off x="4097019" y="2847139"/>
            <a:ext cx="949959" cy="1056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Cormorant Garamond SemiBold"/>
              <a:buNone/>
              <a:defRPr sz="10000" b="0" i="0" u="none" strike="noStrike" cap="none">
                <a:solidFill>
                  <a:schemeClr val="dk1"/>
                </a:solidFill>
                <a:latin typeface="Cormorant Garamond"/>
                <a:ea typeface="Cormorant Garamond"/>
                <a:cs typeface="Cormorant Garamond"/>
                <a:sym typeface="Cormorant Garamond"/>
              </a:defRPr>
            </a:lvl1pPr>
            <a:lvl2pPr marR="0" lvl="1"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9pPr>
          </a:lstStyle>
          <a:p>
            <a:r>
              <a:rPr lang="en" sz="6000" dirty="0">
                <a:latin typeface="Colonna MT" panose="04020805060202030203" pitchFamily="82" charset="0"/>
              </a:rPr>
              <a:t>02</a:t>
            </a:r>
          </a:p>
        </p:txBody>
      </p:sp>
      <p:sp>
        <p:nvSpPr>
          <p:cNvPr id="13" name="Action Button: Help 12">
            <a:hlinkClick r:id="rId18" action="ppaction://hlinksldjump" highlightClick="1">
              <a:snd r:embed="rId11" name="whoosh.wav"/>
            </a:hlinkClick>
            <a:hlinkHover r:id="" action="ppaction://noaction">
              <a:snd r:embed="rId12" name="click.wav"/>
            </a:hlinkHover>
            <a:extLst>
              <a:ext uri="{FF2B5EF4-FFF2-40B4-BE49-F238E27FC236}">
                <a16:creationId xmlns:a16="http://schemas.microsoft.com/office/drawing/2014/main" id="{F931CE7E-8F96-D074-9CA6-5F87C89D4E90}"/>
              </a:ext>
            </a:extLst>
          </p:cNvPr>
          <p:cNvSpPr/>
          <p:nvPr/>
        </p:nvSpPr>
        <p:spPr>
          <a:xfrm>
            <a:off x="4303318" y="4015442"/>
            <a:ext cx="544589" cy="422910"/>
          </a:xfrm>
          <a:prstGeom prst="actionButtonHelp">
            <a:avLst/>
          </a:prstGeom>
          <a:solidFill>
            <a:schemeClr val="tx2">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10000"/>
                </a:schemeClr>
              </a:solidFill>
              <a:effectLst/>
            </a:endParaRPr>
          </a:p>
        </p:txBody>
      </p:sp>
      <p:sp>
        <p:nvSpPr>
          <p:cNvPr id="15" name="TextBox 14">
            <a:extLst>
              <a:ext uri="{FF2B5EF4-FFF2-40B4-BE49-F238E27FC236}">
                <a16:creationId xmlns:a16="http://schemas.microsoft.com/office/drawing/2014/main" id="{9FF0AA50-B1C7-0714-6364-959D25D687D7}"/>
              </a:ext>
            </a:extLst>
          </p:cNvPr>
          <p:cNvSpPr txBox="1"/>
          <p:nvPr/>
        </p:nvSpPr>
        <p:spPr>
          <a:xfrm>
            <a:off x="3941461" y="4499944"/>
            <a:ext cx="1271146" cy="338554"/>
          </a:xfrm>
          <a:prstGeom prst="rect">
            <a:avLst/>
          </a:prstGeom>
          <a:noFill/>
        </p:spPr>
        <p:txBody>
          <a:bodyPr wrap="square" rtlCol="0">
            <a:spAutoFit/>
          </a:bodyPr>
          <a:lstStyle/>
          <a:p>
            <a:r>
              <a:rPr lang="en-US" sz="1600" dirty="0">
                <a:latin typeface="Colonna MT" panose="04020805060202030203" pitchFamily="82" charset="0"/>
              </a:rPr>
              <a:t>RESOURCES</a:t>
            </a:r>
          </a:p>
        </p:txBody>
      </p:sp>
      <p:pic>
        <p:nvPicPr>
          <p:cNvPr id="20" name="Picture 19">
            <a:extLst>
              <a:ext uri="{FF2B5EF4-FFF2-40B4-BE49-F238E27FC236}">
                <a16:creationId xmlns:a16="http://schemas.microsoft.com/office/drawing/2014/main" id="{FBF58B4A-EE01-CF03-0925-7D191AADA48A}"/>
              </a:ext>
            </a:extLst>
          </p:cNvPr>
          <p:cNvPicPr>
            <a:picLocks noChangeAspect="1"/>
          </p:cNvPicPr>
          <p:nvPr/>
        </p:nvPicPr>
        <p:blipFill>
          <a:blip r:embed="rId19"/>
          <a:srcRect l="21586" t="21459" r="14571" b="22052"/>
          <a:stretch/>
        </p:blipFill>
        <p:spPr>
          <a:xfrm>
            <a:off x="-1034012" y="3239744"/>
            <a:ext cx="949960" cy="840542"/>
          </a:xfrm>
          <a:prstGeom prst="rect">
            <a:avLst/>
          </a:prstGeom>
        </p:spPr>
      </p:pic>
      <p:pic>
        <p:nvPicPr>
          <p:cNvPr id="22" name="Graphic 21" descr="Cursor with solid fill">
            <a:extLst>
              <a:ext uri="{FF2B5EF4-FFF2-40B4-BE49-F238E27FC236}">
                <a16:creationId xmlns:a16="http://schemas.microsoft.com/office/drawing/2014/main" id="{E6978ED0-09F6-4166-F160-F50B14D0C3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41461" y="864030"/>
            <a:ext cx="293449" cy="293449"/>
          </a:xfrm>
          <a:prstGeom prst="rect">
            <a:avLst/>
          </a:prstGeom>
        </p:spPr>
      </p:pic>
      <p:sp>
        <p:nvSpPr>
          <p:cNvPr id="23" name="TextBox 22">
            <a:extLst>
              <a:ext uri="{FF2B5EF4-FFF2-40B4-BE49-F238E27FC236}">
                <a16:creationId xmlns:a16="http://schemas.microsoft.com/office/drawing/2014/main" id="{E31F4C35-11EF-8C63-3B07-DE895C928995}"/>
              </a:ext>
            </a:extLst>
          </p:cNvPr>
          <p:cNvSpPr txBox="1"/>
          <p:nvPr/>
        </p:nvSpPr>
        <p:spPr>
          <a:xfrm>
            <a:off x="4126793" y="881820"/>
            <a:ext cx="2192219" cy="276999"/>
          </a:xfrm>
          <a:prstGeom prst="rect">
            <a:avLst/>
          </a:prstGeom>
          <a:noFill/>
        </p:spPr>
        <p:txBody>
          <a:bodyPr wrap="square" rtlCol="0">
            <a:spAutoFit/>
          </a:bodyPr>
          <a:lstStyle/>
          <a:p>
            <a:r>
              <a:rPr lang="en-US" sz="1200" dirty="0">
                <a:latin typeface="Colonna MT" panose="04020805060202030203" pitchFamily="82" charset="0"/>
              </a:rPr>
              <a:t>click here! (for an animation)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361 -0.03148 L 0.02361 -0.03148 C 0.07066 -0.02901 0.06962 -0.02716 0.12361 -0.03364 C 0.12812 -0.03426 0.13264 -0.03673 0.13733 -0.03827 C 0.13854 -0.03951 0.13993 -0.04074 0.14097 -0.04259 C 0.14653 -0.05093 0.14323 -0.04969 0.15104 -0.05586 C 0.15503 -0.05895 0.16684 -0.06019 0.16858 -0.06049 L 0.17986 -0.06265 C 0.18194 -0.0642 0.18385 -0.06605 0.18611 -0.06698 C 0.18889 -0.06821 0.19184 -0.06852 0.19479 -0.06914 C 0.19687 -0.06975 0.19896 -0.07099 0.20104 -0.07161 C 0.21024 -0.07315 0.21944 -0.07438 0.22847 -0.07593 C 0.23194 -0.07654 0.23524 -0.07716 0.23854 -0.07809 C 0.24062 -0.0787 0.24271 -0.07994 0.24479 -0.08025 C 0.25399 -0.0821 0.26319 -0.08302 0.27222 -0.08488 L 0.32726 -0.09599 C 0.32934 -0.09753 0.33142 -0.09877 0.33351 -0.10031 C 0.33524 -0.10185 0.3368 -0.1037 0.33854 -0.10494 C 0.34514 -0.10864 0.35156 -0.11049 0.35851 -0.11142 C 0.36476 -0.11235 0.37101 -0.11296 0.37726 -0.11358 C 0.37899 -0.11512 0.38055 -0.11728 0.38229 -0.11821 C 0.38472 -0.11944 0.3875 -0.11821 0.38976 -0.12037 C 0.39809 -0.12778 0.40364 -0.14043 0.40851 -0.1537 C 0.41024 -0.15802 0.4118 -0.16265 0.41354 -0.16698 C 0.41476 -0.17006 0.41614 -0.17284 0.41736 -0.17593 C 0.4191 -0.18086 0.42066 -0.18642 0.42222 -0.19136 C 0.42274 -0.19815 0.42309 -0.20494 0.42361 -0.21142 C 0.42413 -0.22006 0.42517 -0.22747 0.42604 -0.2358 C 0.42517 -0.27377 0.42569 -0.31173 0.42361 -0.34938 C 0.42326 -0.35463 0.42031 -0.35833 0.41858 -0.36265 C 0.41528 -0.37006 0.41302 -0.37963 0.40851 -0.38488 C 0.40278 -0.39136 0.39757 -0.40062 0.39097 -0.40494 C 0.38837 -0.40648 0.37708 -0.4142 0.37361 -0.41605 C 0.37101 -0.41698 0.36858 -0.41759 0.36597 -0.41821 C 0.35503 -0.4213 0.34861 -0.42222 0.33611 -0.42469 C 0.32517 -0.42407 0.31441 -0.42377 0.30347 -0.42253 C 0.30017 -0.42222 0.2967 -0.42222 0.29358 -0.42037 C 0.28333 -0.4142 0.26944 -0.40648 0.26111 -0.39136 C 0.25868 -0.38735 0.25694 -0.38272 0.25486 -0.37809 C 0.25399 -0.37438 0.25295 -0.37099 0.25226 -0.36698 C 0.25087 -0.35926 0.24965 -0.35062 0.24861 -0.34259 C 0.2493 -0.32778 0.2493 -0.31265 0.25104 -0.29815 C 0.25156 -0.29383 0.25312 -0.29043 0.25486 -0.28704 C 0.25816 -0.27994 0.26146 -0.27161 0.26597 -0.26698 C 0.26892 -0.2642 0.2717 -0.26019 0.27483 -0.25802 C 0.27917 -0.25525 0.28385 -0.2534 0.28854 -0.25154 C 0.29774 -0.24753 0.29896 -0.24722 0.30729 -0.24475 L 0.33733 -0.24938 C 0.33976 -0.24969 0.34253 -0.24938 0.34479 -0.25154 C 0.34653 -0.2534 0.35052 -0.25926 0.34861 -0.26049 C 0.34444 -0.26235 0.34028 -0.25741 0.33611 -0.25586 C 0.34479 -0.26636 0.33611 -0.25772 0.33733 -0.25154 C 0.33767 -0.24938 0.33976 -0.25309 0.34097 -0.2537 C 0.34323 -0.25123 0.34826 -0.24537 0.34983 -0.24259 C 0.35087 -0.24074 0.35104 -0.23765 0.35226 -0.2358 C 0.3566 -0.23025 0.36545 -0.22623 0.36979 -0.22253 C 0.37864 -0.21543 0.38785 -0.20957 0.39601 -0.20031 C 0.40851 -0.18642 0.4059 -0.18796 0.42222 -0.17809 C 0.42847 -0.17438 0.44028 -0.17099 0.44601 -0.16914 C 0.4743 -0.1608 0.45087 -0.1679 0.47483 -0.16265 C 0.48715 -0.15988 0.4908 -0.15988 0.50104 -0.1537 C 0.50851 -0.14938 0.51024 -0.1463 0.51736 -0.14475 C 0.52691 -0.1429 0.54601 -0.14043 0.54601 -0.14043 C 0.57135 -0.14136 0.58594 -0.13457 0.60608 -0.14691 C 0.61024 -0.14969 0.61458 -0.15216 0.61858 -0.15586 C 0.62222 -0.15957 0.62535 -0.16451 0.62847 -0.16914 C 0.63368 -0.17716 0.63924 -0.18704 0.64236 -0.19815 C 0.64635 -0.21265 0.65347 -0.24259 0.65347 -0.24259 C 0.65434 -0.24938 0.65538 -0.25586 0.65608 -0.26265 C 0.65677 -0.27006 0.65677 -0.27747 0.65729 -0.28488 C 0.65764 -0.29074 0.65816 -0.29661 0.65851 -0.30247 C 0.65816 -0.32191 0.66024 -0.34198 0.65729 -0.36049 C 0.65399 -0.38056 0.64045 -0.39259 0.63108 -0.40031 C 0.62864 -0.40247 0.62604 -0.4034 0.62361 -0.40494 C 0.62222 -0.4071 0.62135 -0.40988 0.61979 -0.41142 C 0.61493 -0.41667 0.5993 -0.42191 0.59722 -0.42253 C 0.58854 -0.42531 0.57101 -0.42932 0.57101 -0.42932 C 0.55642 -0.42778 0.54184 -0.42809 0.52726 -0.42469 C 0.52517 -0.42438 0.52396 -0.42037 0.52222 -0.41821 C 0.5158 -0.41019 0.51076 -0.40617 0.50608 -0.39383 C 0.50521 -0.39136 0.50434 -0.38951 0.50347 -0.38704 C 0.5026 -0.38426 0.50208 -0.38086 0.50104 -0.37809 C 0.5 -0.37562 0.49861 -0.37377 0.49722 -0.37161 C 0.4941 -0.34877 0.49531 -0.35988 0.49358 -0.33827 C 0.49653 -0.28426 0.4908 -0.30525 0.50608 -0.27161 C 0.50764 -0.2679 0.50851 -0.26235 0.51111 -0.26049 C 0.51389 -0.25802 0.51667 -0.25494 0.51979 -0.2537 C 0.53351 -0.24815 0.56111 -0.24043 0.56111 -0.24043 C 0.56562 -0.24259 0.57101 -0.24198 0.57483 -0.24691 C 0.57778 -0.25093 0.575 -0.27284 0.57483 -0.27593 C 0.57309 -0.26914 0.56805 -0.26265 0.56979 -0.25586 C 0.57135 -0.24969 0.57726 -0.25154 0.58108 -0.25154 C 0.58246 -0.25154 0.57847 -0.25432 0.57726 -0.25586 C 0.57778 -0.25895 0.57951 -0.26235 0.57847 -0.26482 C 0.5776 -0.26759 0.57187 -0.26698 0.57361 -0.26698 C 0.57656 -0.26698 0.57934 -0.26543 0.58229 -0.26482 C 0.57986 -0.26265 0.5776 -0.25864 0.57483 -0.25802 C 0.57292 -0.25772 0.56875 -0.25988 0.56979 -0.26265 C 0.57153 -0.26698 0.57569 -0.26543 0.57847 -0.26698 C 0.57812 -0.26914 0.57847 -0.27438 0.57726 -0.27377 C 0.57222 -0.27068 0.56493 -0.26759 0.56354 -0.25802 C 0.56267 -0.25154 0.57101 -0.25679 0.57483 -0.25586 C 0.57778 -0.25525 0.58055 -0.25432 0.58351 -0.2537 C 0.58194 -0.25309 0.57882 -0.25463 0.57847 -0.25154 C 0.57691 -0.22623 0.57708 -0.21883 0.58472 -0.2071 C 0.5967 -0.18889 0.5816 -0.21451 0.59722 -0.19136 C 0.59965 -0.18827 0.60121 -0.18364 0.60347 -0.18025 C 0.60503 -0.1784 0.60694 -0.17778 0.60851 -0.17593 C 0.61007 -0.17407 0.61076 -0.17099 0.61233 -0.16914 C 0.61337 -0.1679 0.61493 -0.16821 0.61597 -0.16698 C 0.61823 -0.16512 0.61996 -0.16142 0.62222 -0.16049 C 0.62639 -0.15833 0.63055 -0.15895 0.63472 -0.15802 C 0.64062 -0.15679 0.64653 -0.15525 0.65226 -0.1537 C 0.65399 -0.15216 0.65555 -0.15031 0.65729 -0.14938 C 0.65885 -0.14815 0.66059 -0.14753 0.66233 -0.14691 C 0.66858 -0.14537 0.67483 -0.14383 0.68108 -0.14259 C 0.68559 -0.14167 0.69028 -0.14105 0.69479 -0.14043 C 0.73871 -0.13426 0.73264 -0.1358 0.78472 -0.13148 C 0.79566 -0.1321 0.8066 -0.13056 0.81736 -0.13364 C 0.83871 -0.13982 0.83403 -0.14383 0.84722 -0.1537 C 0.85364 -0.15833 0.8592 -0.15988 0.86597 -0.16265 C 0.86805 -0.16698 0.87014 -0.17161 0.87222 -0.17593 C 0.87396 -0.17901 0.87587 -0.18148 0.87726 -0.18488 C 0.88125 -0.19383 0.8816 -0.19846 0.88351 -0.20926 C 0.88437 -0.21914 0.88507 -0.2284 0.88611 -0.23827 C 0.8868 -0.24568 0.88785 -0.25278 0.88854 -0.26049 C 0.88958 -0.27161 0.89028 -0.28272 0.89097 -0.29383 C 0.89028 -0.31142 0.89097 -0.32438 0.88733 -0.34043 C 0.88628 -0.34444 0.88472 -0.34784 0.88351 -0.35154 C 0.88264 -0.35679 0.88229 -0.36204 0.88108 -0.36698 C 0.87986 -0.37191 0.8776 -0.37593 0.87604 -0.38025 C 0.87483 -0.38395 0.87378 -0.38796 0.87222 -0.39136 C 0.86979 -0.39722 0.86215 -0.40741 0.85972 -0.40926 C 0.85677 -0.41173 0.85312 -0.41296 0.84983 -0.41358 C 0.83698 -0.41667 0.82396 -0.41821 0.81111 -0.42037 C 0.80104 -0.41883 0.7908 -0.41975 0.78108 -0.41605 C 0.77847 -0.41512 0.76979 -0.39167 0.76979 -0.39136 C 0.76875 -0.38796 0.76823 -0.38395 0.76736 -0.38025 C 0.7658 -0.37438 0.76371 -0.36883 0.76233 -0.36265 C 0.76163 -0.35988 0.76146 -0.35679 0.76111 -0.3537 C 0.75989 -0.34444 0.75937 -0.33889 0.75851 -0.32932 C 0.75885 -0.31698 0.75764 -0.28889 0.76233 -0.27377 C 0.76354 -0.26944 0.76528 -0.26574 0.76736 -0.26265 C 0.76996 -0.25833 0.77274 -0.2537 0.77604 -0.25154 C 0.78125 -0.24815 0.7868 -0.24846 0.79236 -0.24691 C 0.79687 -0.25 0.80208 -0.25093 0.80608 -0.25586 C 0.80712 -0.25741 0.80608 -0.26265 0.80486 -0.26265 C 0.79844 -0.26265 0.79062 -0.24784 0.78611 -0.25586 C 0.78177 -0.26358 0.79774 -0.26173 0.80347 -0.26482 C 0.80104 -0.26636 0.79861 -0.27006 0.79601 -0.26914 C 0.79479 -0.26883 0.79601 -0.26296 0.79722 -0.26265 C 0.79948 -0.26204 0.80139 -0.26543 0.80347 -0.26698 C 0.79062 -0.24414 0.78924 -0.25278 0.80486 -0.24043 C 0.81892 -0.24198 0.83316 -0.24198 0.84722 -0.24475 C 0.84878 -0.24506 0.84965 -0.24846 0.85104 -0.24938 C 0.85486 -0.25185 0.86823 -0.2534 0.86979 -0.2537 C 0.87361 -0.25586 0.87778 -0.25617 0.88108 -0.26049 C 0.89913 -0.28333 0.88246 -0.26358 0.89479 -0.27593 C 0.89618 -0.27716 0.89739 -0.2787 0.89861 -0.28025 C 0.90017 -0.28241 0.90174 -0.28519 0.90347 -0.28704 C 0.91632 -0.29938 0.90885 -0.28642 0.91979 -0.30494 C 0.92361 -0.31111 0.92726 -0.31821 0.93108 -0.32469 C 0.93264 -0.32778 0.93472 -0.33025 0.93611 -0.33364 C 0.94201 -0.34753 0.93837 -0.34012 0.94722 -0.35586 C 0.95 -0.37932 0.94635 -0.35463 0.95226 -0.37809 C 0.95295 -0.38086 0.95312 -0.38426 0.95347 -0.38704 C 0.95399 -0.3892 0.95451 -0.39136 0.95486 -0.39383 C 0.95573 -0.39969 0.95573 -0.40617 0.95729 -0.41142 C 0.95851 -0.41605 0.95989 -0.42037 0.96111 -0.42469 C 0.96649 -0.44784 0.96007 -0.43025 0.96858 -0.46049 C 0.97934 -0.49907 0.96476 -0.4463 0.97604 -0.4892 C 0.9776 -0.49537 0.97969 -0.50093 0.98108 -0.5071 C 0.98733 -0.53457 0.97969 -0.5 0.98611 -0.53148 C 0.9868 -0.53519 0.98785 -0.53889 0.98854 -0.54259 C 0.98906 -0.54475 0.98924 -0.54722 0.98976 -0.54938 C 0.99097 -0.55309 0.99253 -0.55648 0.99358 -0.56049 C 0.99618 -0.57037 0.99601 -0.57469 0.99722 -0.58488 C 0.99774 -0.58796 0.99826 -0.59074 0.99861 -0.59383 C 1.00191 -0.62006 0.99739 -0.58951 1.00226 -0.61605 C 1.00278 -0.61883 1.00364 -0.62469 1.00364 -0.62469 L 1.00104 -0.61821 " pathEditMode="relative" ptsTypes="AAAAAAAAAAAAAAAAAAAAAAAAAAAAAAAAAAAAAAAAAAAAAAAAAAAAAAAAAAAAAAAAAAAAAAAAAAAAAAAAAAAAAAAAAAAAAAAAAAAAAAAAAAAAAAAAAAAAAAAAAAAAAAAAAAAAAAAAAAAAAAAAAAAAAAAAAAAAAAAAAAAAAAAAAAAAAAAAAAAAA">
                                      <p:cBhvr>
                                        <p:cTn id="6" dur="9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3"/>
          <p:cNvPicPr preferRelativeResize="0"/>
          <p:nvPr/>
        </p:nvPicPr>
        <p:blipFill>
          <a:blip r:embed="rId3">
            <a:alphaModFix/>
          </a:blip>
          <a:stretch>
            <a:fillRect/>
          </a:stretch>
        </p:blipFill>
        <p:spPr>
          <a:xfrm rot="-5248585">
            <a:off x="143481" y="4022449"/>
            <a:ext cx="1387482" cy="2194051"/>
          </a:xfrm>
          <a:prstGeom prst="rect">
            <a:avLst/>
          </a:prstGeom>
          <a:noFill/>
          <a:ln>
            <a:noFill/>
          </a:ln>
        </p:spPr>
      </p:pic>
      <p:sp>
        <p:nvSpPr>
          <p:cNvPr id="244" name="Google Shape;244;p33"/>
          <p:cNvSpPr txBox="1">
            <a:spLocks noGrp="1"/>
          </p:cNvSpPr>
          <p:nvPr>
            <p:ph type="title"/>
          </p:nvPr>
        </p:nvSpPr>
        <p:spPr>
          <a:xfrm>
            <a:off x="720000" y="505988"/>
            <a:ext cx="3793800" cy="13500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Castellar" panose="020A0402060406010301" pitchFamily="18" charset="0"/>
              </a:rPr>
              <a:t>01 Lily of the Valley </a:t>
            </a:r>
            <a:endParaRPr sz="4000" dirty="0">
              <a:latin typeface="Castellar" panose="020A0402060406010301" pitchFamily="18" charset="0"/>
            </a:endParaRPr>
          </a:p>
        </p:txBody>
      </p:sp>
      <p:sp>
        <p:nvSpPr>
          <p:cNvPr id="245" name="Google Shape;245;p33"/>
          <p:cNvSpPr txBox="1">
            <a:spLocks noGrp="1"/>
          </p:cNvSpPr>
          <p:nvPr>
            <p:ph type="body" idx="1"/>
          </p:nvPr>
        </p:nvSpPr>
        <p:spPr>
          <a:xfrm>
            <a:off x="765938" y="1824083"/>
            <a:ext cx="3793800" cy="6167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olonna MT" panose="04020805060202030203" pitchFamily="82" charset="0"/>
              </a:rPr>
              <a:t>Though this may look like an adorable flower, it is extremely toxic if ingested. Some of it’s effects are:</a:t>
            </a:r>
            <a:br>
              <a:rPr lang="en" sz="1600" dirty="0"/>
            </a:br>
            <a:endParaRPr sz="1600" dirty="0"/>
          </a:p>
        </p:txBody>
      </p:sp>
      <p:pic>
        <p:nvPicPr>
          <p:cNvPr id="247" name="Google Shape;247;p33"/>
          <p:cNvPicPr preferRelativeResize="0"/>
          <p:nvPr/>
        </p:nvPicPr>
        <p:blipFill rotWithShape="1">
          <a:blip r:embed="rId4">
            <a:alphaModFix/>
          </a:blip>
          <a:srcRect l="6559" r="6559"/>
          <a:stretch/>
        </p:blipFill>
        <p:spPr>
          <a:xfrm>
            <a:off x="4374463" y="3123104"/>
            <a:ext cx="2490173" cy="2417351"/>
          </a:xfrm>
          <a:prstGeom prst="rect">
            <a:avLst/>
          </a:prstGeom>
          <a:noFill/>
          <a:ln>
            <a:noFill/>
          </a:ln>
        </p:spPr>
      </p:pic>
      <p:pic>
        <p:nvPicPr>
          <p:cNvPr id="5" name="Picture 4">
            <a:extLst>
              <a:ext uri="{FF2B5EF4-FFF2-40B4-BE49-F238E27FC236}">
                <a16:creationId xmlns:a16="http://schemas.microsoft.com/office/drawing/2014/main" id="{495661BD-033F-77CC-C8B5-EE5B1716A3D3}"/>
              </a:ext>
            </a:extLst>
          </p:cNvPr>
          <p:cNvPicPr>
            <a:picLocks noChangeAspect="1"/>
          </p:cNvPicPr>
          <p:nvPr/>
        </p:nvPicPr>
        <p:blipFill>
          <a:blip r:embed="rId5"/>
          <a:stretch>
            <a:fillRect/>
          </a:stretch>
        </p:blipFill>
        <p:spPr>
          <a:xfrm>
            <a:off x="5440719" y="290666"/>
            <a:ext cx="1820241" cy="2730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DD5A22B-D735-CB8F-601E-0F1B1BBC163B}"/>
              </a:ext>
            </a:extLst>
          </p:cNvPr>
          <p:cNvPicPr>
            <a:picLocks noChangeAspect="1"/>
          </p:cNvPicPr>
          <p:nvPr/>
        </p:nvPicPr>
        <p:blipFill>
          <a:blip r:embed="rId6"/>
          <a:stretch>
            <a:fillRect/>
          </a:stretch>
        </p:blipFill>
        <p:spPr>
          <a:xfrm>
            <a:off x="7027364" y="2115450"/>
            <a:ext cx="1820241" cy="242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4A57B7A-7D92-D592-688F-7EC5C7843600}"/>
              </a:ext>
            </a:extLst>
          </p:cNvPr>
          <p:cNvSpPr txBox="1"/>
          <p:nvPr/>
        </p:nvSpPr>
        <p:spPr>
          <a:xfrm>
            <a:off x="850228" y="2605529"/>
            <a:ext cx="354819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olonna MT" panose="04020805060202030203" pitchFamily="82" charset="0"/>
              </a:rPr>
              <a:t>Slow Heartbeat</a:t>
            </a:r>
          </a:p>
          <a:p>
            <a:pPr marL="285750" indent="-285750">
              <a:buFont typeface="Arial" panose="020B0604020202020204" pitchFamily="34" charset="0"/>
              <a:buChar char="•"/>
            </a:pPr>
            <a:r>
              <a:rPr lang="en-US" sz="1600" dirty="0">
                <a:latin typeface="Colonna MT" panose="04020805060202030203" pitchFamily="82" charset="0"/>
              </a:rPr>
              <a:t>Blur Vision</a:t>
            </a:r>
          </a:p>
          <a:p>
            <a:pPr marL="285750" indent="-285750">
              <a:buFont typeface="Arial" panose="020B0604020202020204" pitchFamily="34" charset="0"/>
              <a:buChar char="•"/>
            </a:pPr>
            <a:r>
              <a:rPr lang="en-US" sz="1600" dirty="0">
                <a:latin typeface="Colonna MT" panose="04020805060202030203" pitchFamily="82" charset="0"/>
              </a:rPr>
              <a:t>Rash </a:t>
            </a:r>
          </a:p>
        </p:txBody>
      </p:sp>
      <p:sp>
        <p:nvSpPr>
          <p:cNvPr id="10" name="TextBox 9">
            <a:extLst>
              <a:ext uri="{FF2B5EF4-FFF2-40B4-BE49-F238E27FC236}">
                <a16:creationId xmlns:a16="http://schemas.microsoft.com/office/drawing/2014/main" id="{77DE6E1D-1627-CAB9-5491-2A9355DEBCDC}"/>
              </a:ext>
            </a:extLst>
          </p:cNvPr>
          <p:cNvSpPr txBox="1"/>
          <p:nvPr/>
        </p:nvSpPr>
        <p:spPr>
          <a:xfrm>
            <a:off x="765938" y="3288365"/>
            <a:ext cx="3548198" cy="1169551"/>
          </a:xfrm>
          <a:prstGeom prst="rect">
            <a:avLst/>
          </a:prstGeom>
          <a:noFill/>
        </p:spPr>
        <p:txBody>
          <a:bodyPr wrap="square" rtlCol="0">
            <a:spAutoFit/>
          </a:bodyPr>
          <a:lstStyle/>
          <a:p>
            <a:r>
              <a:rPr lang="en-US" dirty="0">
                <a:latin typeface="Colonna MT" panose="04020805060202030203" pitchFamily="82" charset="0"/>
              </a:rPr>
              <a:t>However, it also has a tradition of being featured in weddings (such as Prince William and Catherine Middleton’s wedding). </a:t>
            </a:r>
          </a:p>
          <a:p>
            <a:r>
              <a:rPr lang="en-US" dirty="0">
                <a:latin typeface="Colonna MT" panose="04020805060202030203" pitchFamily="82" charset="0"/>
              </a:rPr>
              <a:t>The effects of this flower is shown in the popular TV series: </a:t>
            </a:r>
            <a:r>
              <a:rPr lang="en-US" i="1" dirty="0">
                <a:latin typeface="Colonna MT" panose="04020805060202030203" pitchFamily="82" charset="0"/>
              </a:rPr>
              <a:t>Breaking Bad.</a:t>
            </a:r>
          </a:p>
        </p:txBody>
      </p:sp>
      <p:sp>
        <p:nvSpPr>
          <p:cNvPr id="11" name="Action Button: Help 10">
            <a:hlinkClick r:id="rId7" action="ppaction://hlinksldjump" highlightClick="1">
              <a:snd r:embed="rId8" name="whoosh.wav"/>
            </a:hlinkClick>
            <a:hlinkHover r:id="" action="ppaction://noaction">
              <a:snd r:embed="rId9" name="click.wav"/>
            </a:hlinkHover>
            <a:extLst>
              <a:ext uri="{FF2B5EF4-FFF2-40B4-BE49-F238E27FC236}">
                <a16:creationId xmlns:a16="http://schemas.microsoft.com/office/drawing/2014/main" id="{67D6BF66-8D3C-6507-CA4E-D6DA3BF3160A}"/>
              </a:ext>
            </a:extLst>
          </p:cNvPr>
          <p:cNvSpPr/>
          <p:nvPr/>
        </p:nvSpPr>
        <p:spPr>
          <a:xfrm>
            <a:off x="4344298" y="4680990"/>
            <a:ext cx="455403" cy="323404"/>
          </a:xfrm>
          <a:prstGeom prst="actionButtonHelp">
            <a:avLst/>
          </a:prstGeom>
          <a:solidFill>
            <a:schemeClr val="tx2">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10000"/>
                </a:schemeClr>
              </a:solidFill>
              <a:effectLst/>
            </a:endParaRPr>
          </a:p>
        </p:txBody>
      </p:sp>
      <p:pic>
        <p:nvPicPr>
          <p:cNvPr id="13" name="Picture 12">
            <a:extLst>
              <a:ext uri="{FF2B5EF4-FFF2-40B4-BE49-F238E27FC236}">
                <a16:creationId xmlns:a16="http://schemas.microsoft.com/office/drawing/2014/main" id="{E0A231C6-F43E-E8E1-EC72-F058B1F9729F}"/>
              </a:ext>
            </a:extLst>
          </p:cNvPr>
          <p:cNvPicPr>
            <a:picLocks noChangeAspect="1"/>
          </p:cNvPicPr>
          <p:nvPr/>
        </p:nvPicPr>
        <p:blipFill>
          <a:blip r:embed="rId10"/>
          <a:stretch>
            <a:fillRect/>
          </a:stretch>
        </p:blipFill>
        <p:spPr>
          <a:xfrm>
            <a:off x="4752055" y="3703316"/>
            <a:ext cx="960840" cy="960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518 -0.02747 L 0.02518 -0.02747 C 0.02969 -0.03241 0.03386 -0.03796 0.03854 -0.04228 C 0.04375 -0.04722 0.05538 -0.05586 0.0625 -0.05957 C 0.0658 -0.06111 0.0691 -0.06234 0.07222 -0.06389 L 0.08906 -0.08086 C 0.09184 -0.08364 0.09445 -0.08734 0.09757 -0.0895 C 0.09948 -0.09105 0.10156 -0.09228 0.10347 -0.09383 C 0.10608 -0.09568 0.10816 -0.09876 0.11077 -0.10031 C 0.11511 -0.10247 0.11962 -0.10308 0.12396 -0.10463 C 0.13281 -0.10308 0.14184 -0.1037 0.15052 -0.10031 C 0.15278 -0.09938 0.15417 -0.09506 0.15538 -0.09167 C 0.15625 -0.0892 0.15625 -0.08611 0.1566 -0.08302 C 0.15938 -0.05494 0.15625 -0.07901 0.15903 -0.05957 C 0.15781 -0.04167 0.15729 -0.02346 0.15538 -0.00586 C 0.15469 0.00031 0.15139 0.00648 0.14809 0.00895 C 0.14011 0.01543 0.1316 0.0213 0.12275 0.02408 C 0.11719 0.02593 0.11163 0.02685 0.10591 0.0284 C 0.10174 0.02716 0.08768 0.02562 0.08195 0.01975 C 0.07882 0.01667 0.07466 0.00371 0.07344 0.00031 C 0.07309 -0.00308 0.07292 -0.00679 0.07222 -0.01018 C 0.06875 -0.0287 0.07066 -0.01018 0.06858 -0.02531 C 0.06563 -0.0466 0.06962 -0.02531 0.06615 -0.05741 C 0.0658 -0.06173 0.06459 -0.06605 0.06372 -0.07006 C 0.06216 -0.11512 0.06059 -0.14352 0.06372 -0.19444 C 0.06528 -0.21913 0.06841 -0.21667 0.07344 -0.23086 C 0.07518 -0.2358 0.07639 -0.24105 0.0783 -0.24568 C 0.08091 -0.25247 0.08455 -0.25771 0.08663 -0.26512 C 0.08785 -0.26944 0.08872 -0.27407 0.09028 -0.27808 C 0.09306 -0.28426 0.0974 -0.28827 0.1 -0.29506 C 0.10087 -0.29784 0.10504 -0.30864 0.10591 -0.31018 C 0.10764 -0.31234 0.11007 -0.31265 0.11198 -0.3145 C 0.1132 -0.31543 0.11424 -0.31759 0.11563 -0.31852 C 0.12413 -0.32531 0.14375 -0.33025 0.14809 -0.33148 C 0.16736 -0.33673 0.15868 -0.33364 0.17466 -0.34012 C 0.17847 -0.34352 0.18802 -0.35123 0.1915 -0.3571 C 0.19427 -0.36234 0.19879 -0.37438 0.19879 -0.37438 C 0.19931 -0.37808 0.20018 -0.38549 0.20122 -0.3892 C 0.20226 -0.39383 0.20365 -0.39784 0.20469 -0.40216 C 0.20608 -0.4071 0.20886 -0.42099 0.20955 -0.42562 C 0.21372 -0.4571 0.21354 -0.46296 0.21563 -0.49629 C 0.21406 -0.54568 0.21302 -0.59506 0.21077 -0.64413 C 0.21025 -0.6571 0.20504 -0.66944 0.20226 -0.68055 C 0.20087 -0.68673 0.20122 -0.69475 0.19879 -0.7 C 0.19636 -0.70494 0.19393 -0.70987 0.1915 -0.71481 C 0.19028 -0.71697 0.18906 -0.71913 0.18785 -0.72129 C 0.18663 -0.72407 0.18559 -0.72716 0.1842 -0.72994 C 0.17674 -0.74537 0.16094 -0.75926 0.15295 -0.76204 C 0.12813 -0.77068 0.14097 -0.76697 0.11441 -0.77253 C 0.10643 -0.76975 0.09827 -0.76728 0.09028 -0.7642 C 0.08785 -0.76296 0.08542 -0.76173 0.08299 -0.75987 C 0.075 -0.75278 0.07743 -0.75308 0.07222 -0.74475 C 0.07031 -0.74197 0.06806 -0.7395 0.06615 -0.73642 C 0.06285 -0.73086 0.06025 -0.72407 0.0566 -0.71913 C 0.05226 -0.71358 0.05087 -0.71265 0.04809 -0.70401 C 0.04653 -0.69907 0.04566 -0.69259 0.04445 -0.68704 C 0.04341 -0.68117 0.04202 -0.67562 0.04097 -0.66975 C 0.04045 -0.66697 0.04011 -0.6642 0.03976 -0.66142 C 0.0382 -0.64815 0.0382 -0.64167 0.03733 -0.62716 C 0.03768 -0.6 0.03716 -0.57284 0.03854 -0.54568 C 0.03872 -0.54105 0.04115 -0.53734 0.04219 -0.53271 C 0.04288 -0.52932 0.04271 -0.52562 0.04323 -0.52222 C 0.04393 -0.51852 0.04497 -0.51512 0.04566 -0.51142 C 0.04861 -0.49599 0.0474 -0.49629 0.05174 -0.48148 C 0.05538 -0.46944 0.06025 -0.45586 0.06493 -0.44506 C 0.06684 -0.44074 0.0691 -0.43642 0.07101 -0.4321 C 0.07222 -0.42932 0.07327 -0.42623 0.07466 -0.42346 C 0.07952 -0.41358 0.08021 -0.41358 0.08542 -0.40648 C 0.08716 -0.40216 0.08854 -0.39753 0.09028 -0.39352 C 0.09202 -0.38981 0.09427 -0.38611 0.09636 -0.38302 C 0.09861 -0.37932 0.10209 -0.37531 0.10469 -0.37222 C 0.10591 -0.36944 0.10695 -0.36605 0.10834 -0.36358 C 0.10972 -0.36111 0.11146 -0.35926 0.1132 -0.3571 C 0.12049 -0.34846 0.11823 -0.35247 0.12639 -0.34444 C 0.13108 -0.33981 0.12986 -0.3392 0.1349 -0.33364 C 0.13646 -0.3321 0.13802 -0.33086 0.13976 -0.32932 C 0.14132 -0.32654 0.14271 -0.32346 0.14445 -0.32068 C 0.14931 -0.31358 0.14757 -0.31944 0.15295 -0.31018 C 0.15469 -0.30679 0.15608 -0.30278 0.15781 -0.29938 C 0.16389 -0.28704 0.16354 -0.29105 0.16858 -0.27808 C 0.17084 -0.27253 0.17275 -0.26667 0.17466 -0.2608 C 0.17587 -0.25741 0.17691 -0.25339 0.1783 -0.25 C 0.18577 -0.23241 0.18056 -0.26049 0.19028 -0.22006 C 0.1915 -0.21512 0.19254 -0.20987 0.19393 -0.20525 C 0.19653 -0.19629 0.20052 -0.18889 0.20226 -0.17932 C 0.20434 -0.16883 0.20677 -0.15833 0.20834 -0.14722 C 0.2092 -0.14167 0.21007 -0.1358 0.21077 -0.13025 C 0.21129 -0.12531 0.21129 -0.12006 0.21198 -0.11512 C 0.2125 -0.11142 0.21354 -0.10802 0.21441 -0.10463 L 0.21684 -0.05741 C 0.21719 -0.04938 0.21736 -0.04167 0.21806 -0.03395 C 0.21875 -0.02376 0.21962 -0.01389 0.22049 -0.0037 C 0.22049 -0.00339 0.22257 0.02654 0.22275 0.0284 C 0.22431 0.0358 0.22743 0.04229 0.22882 0.04969 C 0.23073 0.06019 0.23091 0.06235 0.23368 0.07099 C 0.23438 0.07346 0.23507 0.07562 0.23611 0.07747 C 0.2375 0.08056 0.23889 0.08426 0.24097 0.08611 C 0.24445 0.08951 0.26042 0.09414 0.2625 0.09475 C 0.28976 0.08673 0.2665 0.09661 0.30226 0.06482 C 0.325 0.04475 0.31615 0.05587 0.33004 0.03488 C 0.3342 0.02192 0.3349 0.01852 0.33976 0.00679 C 0.34202 0.00093 0.34479 -0.00401 0.34688 -0.01018 C 0.35104 -0.02284 0.35347 -0.04012 0.3566 -0.05308 C 0.35799 -0.05895 0.36025 -0.0642 0.36129 -0.07006 C 0.36459 -0.08642 0.36702 -0.10308 0.36979 -0.11944 C 0.37049 -0.12376 0.37136 -0.12808 0.37222 -0.13241 L 0.3783 -0.1645 C 0.37952 -0.17099 0.38073 -0.17716 0.38177 -0.18364 L 0.3842 -0.19876 C 0.38924 -0.26913 0.38854 -0.24568 0.38542 -0.36142 C 0.38542 -0.36543 0.38403 -0.36883 0.38299 -0.37222 C 0.38021 -0.38148 0.37778 -0.38549 0.37466 -0.39352 C 0.37292 -0.39784 0.37188 -0.40308 0.36979 -0.40648 C 0.3691 -0.40741 0.36198 -0.41204 0.36007 -0.41296 C 0.33906 -0.42376 0.34844 -0.42068 0.32761 -0.42346 C 0.32448 -0.42284 0.32101 -0.42346 0.31806 -0.42129 C 0.30486 -0.41327 0.3099 -0.41265 0.30104 -0.4 C 0.29931 -0.39753 0.29688 -0.39629 0.29514 -0.39352 C 0.29045 -0.38704 0.27813 -0.36049 0.27709 -0.3571 C 0.27344 -0.3466 0.26563 -0.32315 0.2625 -0.31852 L 0.2566 -0.31018 C 0.25608 -0.30802 0.25591 -0.30555 0.25538 -0.3037 C 0.2507 -0.28734 0.25278 -0.29876 0.24931 -0.28426 C 0.24601 -0.27068 0.24479 -0.26234 0.24097 -0.25 C 0.23854 -0.24321 0.23438 -0.23395 0.23247 -0.22654 C 0.2224 -0.18889 0.22952 -0.21358 0.22396 -0.18796 C 0.22014 -0.17006 0.21979 -0.17407 0.21684 -0.1537 C 0.21597 -0.14784 0.21476 -0.12839 0.21441 -0.12376 C 0.21406 -0.11944 0.21354 -0.11512 0.2132 -0.1108 C 0.21268 -0.10525 0.2125 -0.09938 0.21198 -0.09383 C 0.21163 -0.0895 0.21111 -0.08518 0.21077 -0.08086 C 0.21025 -0.07376 0.2099 -0.06667 0.20955 -0.05957 C 0.20781 0.00371 0.20747 -0.0145 0.21077 0.06914 C 0.21111 0.07685 0.21511 0.08148 0.21806 0.08611 C 0.21997 0.0892 0.2217 0.0929 0.22396 0.09475 C 0.22743 0.09722 0.23125 0.09753 0.2349 0.09908 C 0.24566 0.09599 0.25677 0.09537 0.26736 0.09043 C 0.27257 0.08796 0.27709 0.0821 0.28177 0.07747 C 0.28559 0.07408 0.29601 0.0642 0.3 0.05833 C 0.30261 0.05432 0.30469 0.04938 0.30712 0.04537 C 0.30868 0.0429 0.31059 0.04167 0.31198 0.03889 C 0.31459 0.03426 0.31667 0.02871 0.31927 0.02408 C 0.32344 0.01605 0.32795 0.00833 0.33247 0.00031 C 0.35 -0.03086 0.3283 0.00833 0.34809 -0.02963 C 0.35035 -0.03395 0.35313 -0.03765 0.35538 -0.04228 C 0.35886 -0.05 0.36181 -0.05802 0.36493 -0.06605 C 0.36702 -0.07099 0.37101 -0.08086 0.37101 -0.08086 C 0.37361 -0.09475 0.37292 -0.09352 0.37709 -0.10648 C 0.38021 -0.11667 0.38663 -0.13673 0.38663 -0.13673 C 0.39028 -0.18086 0.38472 -0.12129 0.3915 -0.16667 C 0.39236 -0.17222 0.39219 -0.17808 0.39271 -0.18364 C 0.39306 -0.18734 0.39358 -0.19074 0.39393 -0.19444 C 0.39636 -0.22129 0.39341 -0.19753 0.39757 -0.22654 C 0.39827 -0.2395 0.39896 -0.25216 0.39983 -0.26512 C 0.40018 -0.26883 0.40104 -0.27222 0.40104 -0.27592 C 0.40104 -0.37808 0.40521 -0.34815 0.39757 -0.39568 C 0.39549 -0.42407 0.39792 -0.40247 0.3915 -0.4321 C 0.39011 -0.43858 0.38941 -0.44537 0.38785 -0.45154 C 0.38663 -0.45617 0.38455 -0.45987 0.38299 -0.4642 C 0.38177 -0.46852 0.38073 -0.47284 0.37952 -0.47716 C 0.3757 -0.4895 0.37674 -0.48457 0.37344 -0.49413 C 0.37222 -0.49784 0.37118 -0.50154 0.36979 -0.50494 C 0.36719 -0.51111 0.36389 -0.51605 0.36129 -0.52222 C 0.33733 -0.57994 0.35868 -0.53827 0.34323 -0.56265 C 0.33386 -0.57778 0.34271 -0.5642 0.3349 -0.58426 C 0.33334 -0.58827 0.32604 -0.59907 0.32396 -0.60123 C 0.31493 -0.61142 0.30816 -0.61327 0.29757 -0.62068 C 0.28698 -0.62808 0.27587 -0.63827 0.26493 -0.64413 C 0.25868 -0.64753 0.25209 -0.64938 0.24566 -0.65278 C 0.24028 -0.65555 0.23525 -0.65957 0.23004 -0.66358 C 0.22865 -0.6645 0.22778 -0.66667 0.22639 -0.66759 C 0.2224 -0.6716 0.21841 -0.67531 0.21441 -0.67839 C 0.21042 -0.68148 0.20608 -0.68333 0.20226 -0.68704 C 0.18577 -0.70278 0.21059 -0.69043 0.1842 -0.7 C 0.18177 -0.70278 0.17969 -0.70648 0.17709 -0.70833 C 0.17136 -0.71265 0.1592 -0.71636 0.15295 -0.71913 C 0.15174 -0.71975 0.15052 -0.72037 0.14931 -0.72129 C 0.14775 -0.72253 0.14618 -0.72469 0.14445 -0.72562 C 0.1408 -0.72747 0.12466 -0.72963 0.12275 -0.72994 C 0.11042 -0.73858 0.11997 -0.73302 0.09757 -0.73827 C 0.09236 -0.73981 0.08716 -0.74136 0.08195 -0.74259 C 0.05608 -0.74043 0.03038 -0.74105 0.00469 -0.73642 C 0.00122 -0.73549 -0.00295 -0.7179 -0.00364 -0.71481 C -0.00451 -0.71142 -0.00521 -0.70771 -0.00607 -0.70401 C -0.00989 -0.6892 -0.00833 -0.70031 -0.01215 -0.67839 C -0.01302 -0.67284 -0.01354 -0.66697 -0.01458 -0.66142 C -0.01632 -0.65062 -0.02048 -0.62932 -0.02048 -0.62932 C -0.02396 -0.58086 -0.01927 -0.64105 -0.02413 -0.59691 C -0.02482 -0.59136 -0.025 -0.58549 -0.02534 -0.57994 C -0.02569 -0.56697 -0.02604 -0.55432 -0.02656 -0.54136 C -0.02673 -0.53642 -0.0276 -0.53148 -0.02778 -0.52654 C -0.02882 -0.50278 -0.02899 -0.47932 -0.03021 -0.45586 C -0.0309 -0.43981 -0.03298 -0.42438 -0.03385 -0.40864 C -0.03403 -0.40432 -0.03594 -0.34599 -0.03732 -0.32716 C -0.04149 -0.27438 -0.03767 -0.32685 -0.0434 -0.28025 C -0.04496 -0.26821 -0.04583 -0.25586 -0.04705 -0.24383 C -0.04774 -0.23642 -0.04878 -0.22932 -0.04948 -0.22222 C -0.04982 -0.2179 -0.05 -0.21358 -0.05069 -0.20957 C -0.05121 -0.20494 -0.05243 -0.20092 -0.05312 -0.1966 C -0.05486 -0.18518 -0.05625 -0.17376 -0.05781 -0.16234 C -0.05833 -0.15957 -0.05885 -0.15679 -0.05903 -0.1537 C -0.05955 -0.14876 -0.05955 -0.14352 -0.06024 -0.13889 C -0.06111 -0.13271 -0.06267 -0.12747 -0.06389 -0.1216 C -0.0651 -0.10957 -0.0651 -0.10586 -0.06753 -0.09383 C -0.06857 -0.08858 -0.06996 -0.08364 -0.07118 -0.0787 C -0.07153 -0.07222 -0.07135 -0.06574 -0.07239 -0.05957 C -0.07534 -0.03981 -0.09149 -1.60494E-6 -0.09531 0.00679 C -0.09722 0.0105 -0.09948 0.01389 -0.10121 0.01759 C -0.10416 0.02377 -0.10642 0.03117 -0.10972 0.03673 C -0.1158 0.04753 -0.12257 0.05679 -0.12899 0.06698 C -0.13611 0.07778 -0.1467 0.09506 -0.15555 0.09908 C -0.16944 0.10525 -0.1618 0.10278 -0.1783 0.10556 L -0.22413 0.09908 C -0.22656 0.09846 -0.22899 0.09692 -0.23142 0.09692 C -0.2559 0.09568 -0.28038 0.09537 -0.30486 0.09475 L -0.33385 0.09259 C -0.35989 0.09136 -0.38594 0.0929 -0.41215 0.09043 C -0.42378 0.0892 -0.43524 0.08395 -0.44705 0.08179 L -0.48073 0.07531 C -0.48507 0.07192 -0.49687 0.0642 -0.5 0.05617 C -0.50191 0.05124 -0.50156 0.04475 -0.50243 0.03889 C -0.50399 -0.00401 -0.50469 -0.00957 -0.50243 -0.06173 C -0.50225 -0.06697 -0.50087 -0.0716 -0.5 -0.07654 C -0.49375 -0.17716 -0.49687 -0.12037 -0.5 -0.34876 C -0.5 -0.35185 -0.50156 -0.35432 -0.50243 -0.3571 C -0.5033 -0.3642 -0.50364 -0.3716 -0.50486 -0.3787 C -0.50573 -0.38395 -0.50781 -0.38827 -0.5085 -0.39352 C -0.50937 -0.40062 -0.5092 -0.40802 -0.50972 -0.41512 C -0.50989 -0.41944 -0.51041 -0.42346 -0.51094 -0.42778 C -0.51267 -0.51265 -0.5158 -0.5392 -0.50972 -0.61852 C -0.50937 -0.62315 -0.50746 -0.62747 -0.50607 -0.63148 C -0.50434 -0.63611 -0.50225 -0.64043 -0.5 -0.64413 C -0.49409 -0.65401 -0.48941 -0.65741 -0.48316 -0.66574 C -0.48107 -0.66821 -0.47899 -0.67099 -0.47708 -0.67407 C -0.47187 -0.68333 -0.471 -0.69228 -0.46389 -0.7 C -0.45191 -0.71265 -0.46441 -0.70092 -0.44705 -0.71049 C -0.44288 -0.71296 -0.43923 -0.71821 -0.43489 -0.71913 C -0.41979 -0.72191 -0.40451 -0.72068 -0.38923 -0.72129 C -0.38646 -0.72284 -0.38368 -0.72438 -0.38073 -0.72562 C -0.37795 -0.72654 -0.37517 -0.72778 -0.37239 -0.72778 L -0.20486 -0.72562 C -0.20087 -0.72191 -0.19653 -0.71913 -0.19288 -0.71481 C -0.18975 -0.71142 -0.18732 -0.70617 -0.18437 -0.70216 C -0.18281 -0.69969 -0.18107 -0.69784 -0.17951 -0.69568 C -0.17708 -0.69197 -0.175 -0.68765 -0.17239 -0.68487 C -0.16944 -0.68179 -0.1658 -0.68117 -0.16267 -0.67839 C -0.15972 -0.67562 -0.15729 -0.67099 -0.15434 -0.66759 C -0.13663 -0.64876 -0.15191 -0.66913 -0.13732 -0.65062 C -0.1342 -0.6466 -0.1309 -0.64228 -0.12778 -0.63765 C -0.12205 -0.62932 -0.11094 -0.61204 -0.11094 -0.61204 C -0.10972 -0.60771 -0.1085 -0.60339 -0.10729 -0.59907 C -0.10573 -0.59413 -0.10382 -0.5895 -0.10243 -0.58426 C -0.10139 -0.58025 -0.10121 -0.57531 -0.1 -0.57129 C -0.09878 -0.56667 -0.0967 -0.56296 -0.09531 -0.55864 C -0.09305 -0.55154 -0.09097 -0.54444 -0.08923 -0.53704 C -0.08732 -0.52932 -0.08628 -0.52129 -0.08437 -0.51358 C -0.07969 -0.49352 -0.07795 -0.49568 -0.07361 -0.47284 C -0.07187 -0.4645 -0.07135 -0.45555 -0.06996 -0.44722 C -0.06892 -0.44074 -0.06736 -0.43457 -0.06632 -0.42778 C -0.06528 -0.42099 -0.06528 -0.41327 -0.06389 -0.40648 C -0.06284 -0.40031 -0.06059 -0.39506 -0.05903 -0.3892 C -0.05677 -0.38055 -0.05104 -0.35741 -0.04948 -0.34876 C -0.04479 -0.32376 -0.0493 -0.34599 -0.04462 -0.32716 C -0.04375 -0.32376 -0.04323 -0.31975 -0.04219 -0.31636 C -0.04132 -0.31327 -0.03975 -0.3108 -0.03854 -0.30802 C -0.03628 -0.28734 -0.03906 -0.30555 -0.03507 -0.29074 C -0.03142 -0.27778 -0.03403 -0.28302 -0.03021 -0.2716 C -0.02743 -0.26358 -0.02552 -0.25463 -0.0217 -0.24784 C -0.01753 -0.24074 -0.01719 -0.24043 -0.01337 -0.23086 C -0.01163 -0.22654 -0.01024 -0.22222 -0.0085 -0.2179 C -0.00607 -0.21204 -0.00364 -0.20648 -0.00121 -0.20092 C -2.22222E-6 -0.19815 0.0007 -0.19413 0.00243 -0.19228 C 0.00469 -0.1895 0.00747 -0.18704 0.00955 -0.18364 C 0.01424 -0.17623 0.01736 -0.16543 0.02275 -0.16018 L 0.03611 -0.14722 C 0.03941 -0.1395 0.03959 -0.13734 0.04445 -0.13241 C 0.04566 -0.13117 0.04688 -0.13086 0.04809 -0.13025 C 0.04896 -0.12808 0.04931 -0.12531 0.05052 -0.12376 C 0.05504 -0.1179 0.06493 -0.10864 0.06493 -0.10864 C 0.07379 -0.08796 0.06389 -0.1071 0.09028 -0.09383 C 0.09202 -0.0929 0.09254 -0.0892 0.09393 -0.08734 C 0.09896 -0.07963 0.09722 -0.08086 0.10226 -0.08086 L 0.09514 -0.07654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8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37" name="Google Shape;361;p38">
            <a:extLst>
              <a:ext uri="{FF2B5EF4-FFF2-40B4-BE49-F238E27FC236}">
                <a16:creationId xmlns:a16="http://schemas.microsoft.com/office/drawing/2014/main" id="{A24C60DD-A85D-9CF4-634D-CBCE8030E103}"/>
              </a:ext>
            </a:extLst>
          </p:cNvPr>
          <p:cNvPicPr preferRelativeResize="0"/>
          <p:nvPr/>
        </p:nvPicPr>
        <p:blipFill>
          <a:blip r:embed="rId3">
            <a:alphaModFix/>
          </a:blip>
          <a:srcRect l="8331"/>
          <a:stretch/>
        </p:blipFill>
        <p:spPr>
          <a:xfrm rot="3788536">
            <a:off x="7835772" y="1061528"/>
            <a:ext cx="3993383" cy="2625876"/>
          </a:xfrm>
          <a:prstGeom prst="rect">
            <a:avLst/>
          </a:prstGeom>
          <a:noFill/>
          <a:ln>
            <a:noFill/>
          </a:ln>
        </p:spPr>
      </p:pic>
      <p:pic>
        <p:nvPicPr>
          <p:cNvPr id="36" name="Picture 35">
            <a:extLst>
              <a:ext uri="{FF2B5EF4-FFF2-40B4-BE49-F238E27FC236}">
                <a16:creationId xmlns:a16="http://schemas.microsoft.com/office/drawing/2014/main" id="{1DB51CF1-AC02-0278-D39F-279C2A390807}"/>
              </a:ext>
            </a:extLst>
          </p:cNvPr>
          <p:cNvPicPr>
            <a:picLocks noChangeAspect="1"/>
          </p:cNvPicPr>
          <p:nvPr/>
        </p:nvPicPr>
        <p:blipFill>
          <a:blip r:embed="rId4"/>
          <a:stretch>
            <a:fillRect/>
          </a:stretch>
        </p:blipFill>
        <p:spPr>
          <a:xfrm>
            <a:off x="372782" y="722458"/>
            <a:ext cx="2263977" cy="2582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Google Shape;244;p33">
            <a:extLst>
              <a:ext uri="{FF2B5EF4-FFF2-40B4-BE49-F238E27FC236}">
                <a16:creationId xmlns:a16="http://schemas.microsoft.com/office/drawing/2014/main" id="{FA0A2F0F-79E1-A990-F47B-0796944714F6}"/>
              </a:ext>
            </a:extLst>
          </p:cNvPr>
          <p:cNvSpPr txBox="1">
            <a:spLocks noGrp="1"/>
          </p:cNvSpPr>
          <p:nvPr>
            <p:ph type="title"/>
          </p:nvPr>
        </p:nvSpPr>
        <p:spPr>
          <a:xfrm>
            <a:off x="4307142" y="351380"/>
            <a:ext cx="3451950" cy="79703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dirty="0">
                <a:latin typeface="Castellar" panose="020A0402060406010301" pitchFamily="18" charset="0"/>
              </a:rPr>
              <a:t>02 daphne </a:t>
            </a:r>
            <a:endParaRPr sz="4000" dirty="0">
              <a:latin typeface="Castellar" panose="020A0402060406010301" pitchFamily="18" charset="0"/>
            </a:endParaRPr>
          </a:p>
        </p:txBody>
      </p:sp>
      <p:sp>
        <p:nvSpPr>
          <p:cNvPr id="29" name="Google Shape;245;p33">
            <a:extLst>
              <a:ext uri="{FF2B5EF4-FFF2-40B4-BE49-F238E27FC236}">
                <a16:creationId xmlns:a16="http://schemas.microsoft.com/office/drawing/2014/main" id="{D191E644-27C6-6034-8F23-B3576D665D5B}"/>
              </a:ext>
            </a:extLst>
          </p:cNvPr>
          <p:cNvSpPr txBox="1">
            <a:spLocks/>
          </p:cNvSpPr>
          <p:nvPr/>
        </p:nvSpPr>
        <p:spPr>
          <a:xfrm>
            <a:off x="4452137" y="1023192"/>
            <a:ext cx="3306955" cy="1047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Raleway"/>
              <a:buNone/>
              <a:defRPr sz="2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9pPr>
          </a:lstStyle>
          <a:p>
            <a:r>
              <a:rPr lang="en-US" sz="1600" dirty="0">
                <a:latin typeface="Colonna MT" panose="04020805060202030203" pitchFamily="82" charset="0"/>
              </a:rPr>
              <a:t>This flower has a very strong aroma to the point it is called “</a:t>
            </a:r>
            <a:r>
              <a:rPr lang="en-US" sz="1600" dirty="0" err="1">
                <a:latin typeface="Colonna MT" panose="04020805060202030203" pitchFamily="82" charset="0"/>
              </a:rPr>
              <a:t>churihyang</a:t>
            </a:r>
            <a:r>
              <a:rPr lang="en-US" sz="1600" dirty="0">
                <a:latin typeface="Colonna MT" panose="04020805060202030203" pitchFamily="82" charset="0"/>
              </a:rPr>
              <a:t>” in Korea or “thousand mile scent”. It is found in:</a:t>
            </a:r>
            <a:br>
              <a:rPr lang="en-US" sz="1600" dirty="0"/>
            </a:br>
            <a:endParaRPr lang="en-US" sz="1600" dirty="0"/>
          </a:p>
        </p:txBody>
      </p:sp>
      <p:sp>
        <p:nvSpPr>
          <p:cNvPr id="30" name="Google Shape;245;p33">
            <a:extLst>
              <a:ext uri="{FF2B5EF4-FFF2-40B4-BE49-F238E27FC236}">
                <a16:creationId xmlns:a16="http://schemas.microsoft.com/office/drawing/2014/main" id="{04AC5B05-8BBF-E3A6-A84A-D31900C8B6E2}"/>
              </a:ext>
            </a:extLst>
          </p:cNvPr>
          <p:cNvSpPr txBox="1">
            <a:spLocks/>
          </p:cNvSpPr>
          <p:nvPr/>
        </p:nvSpPr>
        <p:spPr>
          <a:xfrm>
            <a:off x="4530616" y="2070663"/>
            <a:ext cx="1574998" cy="9536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Raleway"/>
              <a:buNone/>
              <a:defRPr sz="2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9pPr>
          </a:lstStyle>
          <a:p>
            <a:pPr marL="285750" indent="-285750">
              <a:buFont typeface="Arial" panose="020B0604020202020204" pitchFamily="34" charset="0"/>
              <a:buChar char="•"/>
            </a:pPr>
            <a:r>
              <a:rPr lang="en-US" sz="1600" dirty="0">
                <a:latin typeface="Colonna MT" panose="04020805060202030203" pitchFamily="82" charset="0"/>
              </a:rPr>
              <a:t>Asia</a:t>
            </a:r>
          </a:p>
          <a:p>
            <a:pPr marL="285750" indent="-285750">
              <a:buFont typeface="Arial" panose="020B0604020202020204" pitchFamily="34" charset="0"/>
              <a:buChar char="•"/>
            </a:pPr>
            <a:r>
              <a:rPr lang="en-US" sz="1600" dirty="0">
                <a:latin typeface="Colonna MT" panose="04020805060202030203" pitchFamily="82" charset="0"/>
              </a:rPr>
              <a:t>Europe</a:t>
            </a:r>
          </a:p>
          <a:p>
            <a:pPr marL="285750" indent="-285750">
              <a:buFont typeface="Arial" panose="020B0604020202020204" pitchFamily="34" charset="0"/>
              <a:buChar char="•"/>
            </a:pPr>
            <a:r>
              <a:rPr lang="en-US" sz="1600" dirty="0">
                <a:latin typeface="Colonna MT" panose="04020805060202030203" pitchFamily="82" charset="0"/>
              </a:rPr>
              <a:t>North Africa</a:t>
            </a:r>
            <a:br>
              <a:rPr lang="en-US" sz="1600" dirty="0"/>
            </a:br>
            <a:endParaRPr lang="en-US" sz="1600" dirty="0"/>
          </a:p>
        </p:txBody>
      </p:sp>
      <p:sp>
        <p:nvSpPr>
          <p:cNvPr id="31" name="TextBox 30">
            <a:extLst>
              <a:ext uri="{FF2B5EF4-FFF2-40B4-BE49-F238E27FC236}">
                <a16:creationId xmlns:a16="http://schemas.microsoft.com/office/drawing/2014/main" id="{373BC8A5-5ADD-EA3F-D56F-4983CDAA2E58}"/>
              </a:ext>
            </a:extLst>
          </p:cNvPr>
          <p:cNvSpPr txBox="1"/>
          <p:nvPr/>
        </p:nvSpPr>
        <p:spPr>
          <a:xfrm>
            <a:off x="4452137" y="2889750"/>
            <a:ext cx="3187092" cy="830997"/>
          </a:xfrm>
          <a:prstGeom prst="rect">
            <a:avLst/>
          </a:prstGeom>
          <a:noFill/>
        </p:spPr>
        <p:txBody>
          <a:bodyPr wrap="square" rtlCol="0">
            <a:spAutoFit/>
          </a:bodyPr>
          <a:lstStyle/>
          <a:p>
            <a:r>
              <a:rPr lang="en-US" sz="1600" dirty="0">
                <a:latin typeface="Colonna MT" panose="04020805060202030203" pitchFamily="82" charset="0"/>
              </a:rPr>
              <a:t>Ingesting 1 or 2 berries may cause an upset stomach, but large amounts may result in:</a:t>
            </a:r>
          </a:p>
        </p:txBody>
      </p:sp>
      <p:sp>
        <p:nvSpPr>
          <p:cNvPr id="32" name="Google Shape;245;p33">
            <a:extLst>
              <a:ext uri="{FF2B5EF4-FFF2-40B4-BE49-F238E27FC236}">
                <a16:creationId xmlns:a16="http://schemas.microsoft.com/office/drawing/2014/main" id="{AB1FE7B2-DE7B-4D96-6A76-7BB721B95075}"/>
              </a:ext>
            </a:extLst>
          </p:cNvPr>
          <p:cNvSpPr txBox="1">
            <a:spLocks/>
          </p:cNvSpPr>
          <p:nvPr/>
        </p:nvSpPr>
        <p:spPr>
          <a:xfrm>
            <a:off x="4530616" y="3646060"/>
            <a:ext cx="3187092" cy="13572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Raleway"/>
              <a:buNone/>
              <a:defRPr sz="2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9pPr>
          </a:lstStyle>
          <a:p>
            <a:pPr marL="285750" indent="-285750">
              <a:buFont typeface="Arial" panose="020B0604020202020204" pitchFamily="34" charset="0"/>
              <a:buChar char="•"/>
            </a:pPr>
            <a:r>
              <a:rPr lang="en-US" sz="1600" dirty="0">
                <a:latin typeface="Colonna MT" panose="04020805060202030203" pitchFamily="82" charset="0"/>
              </a:rPr>
              <a:t>Mouth and Throat Irritation</a:t>
            </a:r>
          </a:p>
          <a:p>
            <a:pPr marL="285750" indent="-285750">
              <a:buFont typeface="Arial" panose="020B0604020202020204" pitchFamily="34" charset="0"/>
              <a:buChar char="•"/>
            </a:pPr>
            <a:r>
              <a:rPr lang="en-US" sz="1600" dirty="0">
                <a:latin typeface="Colonna MT" panose="04020805060202030203" pitchFamily="82" charset="0"/>
              </a:rPr>
              <a:t>Nausea</a:t>
            </a:r>
          </a:p>
          <a:p>
            <a:pPr marL="285750" indent="-285750">
              <a:buFont typeface="Arial" panose="020B0604020202020204" pitchFamily="34" charset="0"/>
              <a:buChar char="•"/>
            </a:pPr>
            <a:r>
              <a:rPr lang="en-US" sz="1600" dirty="0">
                <a:latin typeface="Colonna MT" panose="04020805060202030203" pitchFamily="82" charset="0"/>
              </a:rPr>
              <a:t>Abdominal Pain</a:t>
            </a:r>
          </a:p>
          <a:p>
            <a:pPr marL="285750" indent="-285750">
              <a:buFont typeface="Arial" panose="020B0604020202020204" pitchFamily="34" charset="0"/>
              <a:buChar char="•"/>
            </a:pPr>
            <a:r>
              <a:rPr lang="en-US" sz="1600" dirty="0">
                <a:latin typeface="Colonna MT" panose="04020805060202030203" pitchFamily="82" charset="0"/>
              </a:rPr>
              <a:t>Diarrhea (may contain blood)</a:t>
            </a:r>
          </a:p>
          <a:p>
            <a:pPr marL="285750" indent="-285750">
              <a:buFont typeface="Arial" panose="020B0604020202020204" pitchFamily="34" charset="0"/>
              <a:buChar char="•"/>
            </a:pPr>
            <a:r>
              <a:rPr lang="en-US" sz="1600" dirty="0">
                <a:latin typeface="Colonna MT" panose="04020805060202030203" pitchFamily="82" charset="0"/>
              </a:rPr>
              <a:t>Lack of Appetite</a:t>
            </a:r>
            <a:br>
              <a:rPr lang="en-US" sz="1600" dirty="0"/>
            </a:br>
            <a:endParaRPr lang="en-US" sz="1600" dirty="0"/>
          </a:p>
        </p:txBody>
      </p:sp>
      <p:pic>
        <p:nvPicPr>
          <p:cNvPr id="34" name="Picture 33">
            <a:extLst>
              <a:ext uri="{FF2B5EF4-FFF2-40B4-BE49-F238E27FC236}">
                <a16:creationId xmlns:a16="http://schemas.microsoft.com/office/drawing/2014/main" id="{94B08523-1914-F24B-DACF-87600D287218}"/>
              </a:ext>
            </a:extLst>
          </p:cNvPr>
          <p:cNvPicPr>
            <a:picLocks noChangeAspect="1"/>
          </p:cNvPicPr>
          <p:nvPr/>
        </p:nvPicPr>
        <p:blipFill>
          <a:blip r:embed="rId5"/>
          <a:stretch>
            <a:fillRect/>
          </a:stretch>
        </p:blipFill>
        <p:spPr>
          <a:xfrm>
            <a:off x="2307427" y="1860847"/>
            <a:ext cx="1807559" cy="2716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Action Button: Help 38">
            <a:hlinkClick r:id="rId6" action="ppaction://hlinksldjump" highlightClick="1">
              <a:snd r:embed="rId7" name="whoosh.wav"/>
            </a:hlinkClick>
            <a:hlinkHover r:id="" action="ppaction://noaction">
              <a:snd r:embed="rId8" name="click.wav"/>
            </a:hlinkHover>
            <a:extLst>
              <a:ext uri="{FF2B5EF4-FFF2-40B4-BE49-F238E27FC236}">
                <a16:creationId xmlns:a16="http://schemas.microsoft.com/office/drawing/2014/main" id="{C82A7EAA-F1EE-9968-975C-C02C237BADE8}"/>
              </a:ext>
            </a:extLst>
          </p:cNvPr>
          <p:cNvSpPr/>
          <p:nvPr/>
        </p:nvSpPr>
        <p:spPr>
          <a:xfrm>
            <a:off x="4075213" y="4679918"/>
            <a:ext cx="455403" cy="323404"/>
          </a:xfrm>
          <a:prstGeom prst="actionButtonHelp">
            <a:avLst/>
          </a:prstGeom>
          <a:solidFill>
            <a:schemeClr val="tx2">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10000"/>
                </a:schemeClr>
              </a:solidFill>
              <a:effectLst/>
            </a:endParaRPr>
          </a:p>
        </p:txBody>
      </p:sp>
      <p:pic>
        <p:nvPicPr>
          <p:cNvPr id="41" name="Picture 40">
            <a:extLst>
              <a:ext uri="{FF2B5EF4-FFF2-40B4-BE49-F238E27FC236}">
                <a16:creationId xmlns:a16="http://schemas.microsoft.com/office/drawing/2014/main" id="{8B6668E2-403D-623C-34FA-DD99C5F76896}"/>
              </a:ext>
            </a:extLst>
          </p:cNvPr>
          <p:cNvPicPr>
            <a:picLocks noChangeAspect="1"/>
          </p:cNvPicPr>
          <p:nvPr/>
        </p:nvPicPr>
        <p:blipFill>
          <a:blip r:embed="rId9"/>
          <a:stretch>
            <a:fillRect/>
          </a:stretch>
        </p:blipFill>
        <p:spPr>
          <a:xfrm>
            <a:off x="698731" y="4325365"/>
            <a:ext cx="1032510" cy="1032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847 -0.03241 L 0.02847 -0.03241 C 0.03733 -0.05834 0.04028 -0.06482 0.04722 -0.09259 C 0.04948 -0.10185 0.05087 -0.11204 0.05347 -0.1213 C 0.05591 -0.13056 0.05955 -0.13889 0.06216 -0.14815 C 0.0658 -0.16111 0.06875 -0.17469 0.07222 -0.18796 C 0.07413 -0.1963 0.07639 -0.20432 0.07847 -0.21266 C 0.08004 -0.21914 0.08247 -0.22562 0.08334 -0.23241 L 0.08837 -0.26821 C 0.08924 -0.27408 0.08872 -0.28117 0.09097 -0.2858 L 0.09584 -0.29692 C 0.0967 -0.30216 0.09775 -0.30741 0.09844 -0.31266 C 0.09948 -0.32068 0.09983 -0.32901 0.10087 -0.33704 C 0.10139 -0.34074 0.10278 -0.34445 0.10347 -0.34815 C 0.10452 -0.35463 0.10504 -0.36636 0.10591 -0.37253 C 0.10625 -0.37593 0.10851 -0.38951 0.10972 -0.39476 C 0.11042 -0.39846 0.11129 -0.40216 0.11216 -0.40587 C 0.1125 -0.41111 0.11268 -0.41636 0.11337 -0.42161 C 0.11407 -0.42593 0.11511 -0.43025 0.11597 -0.43488 C 0.11632 -0.43766 0.11667 -0.44074 0.11719 -0.44383 C 0.11788 -0.44815 0.11893 -0.45247 0.11962 -0.4571 C 0.12049 -0.46235 0.12118 -0.46759 0.12222 -0.47253 C 0.12292 -0.47716 0.12379 -0.48148 0.12466 -0.4858 C 0.12552 -0.49105 0.12622 -0.4963 0.12709 -0.50155 C 0.12934 -0.51389 0.12952 -0.51451 0.13212 -0.52593 C 0.13316 -0.53735 0.13438 -0.55093 0.13594 -0.56142 C 0.13629 -0.56451 0.13681 -0.56729 0.13716 -0.57037 C 0.13768 -0.57624 0.13768 -0.58241 0.13837 -0.58827 C 0.13889 -0.5929 0.14011 -0.59692 0.14097 -0.60155 L 0.14341 -0.61698 C 0.1441 -0.62655 0.14427 -0.63488 0.14584 -0.64383 C 0.14653 -0.64753 0.14775 -0.65093 0.14844 -0.65494 C 0.15174 -0.67315 0.14705 -0.65432 0.15209 -0.67253 C 0.15139 -0.7 0.15191 -0.72778 0.14966 -0.75494 C 0.14931 -0.75895 0.14653 -0.76111 0.14462 -0.76389 C 0.13802 -0.77315 0.13021 -0.77901 0.12222 -0.78364 C 0.11806 -0.78611 0.11372 -0.78673 0.10972 -0.78827 C 0.10417 -0.79043 0.09879 -0.7929 0.09341 -0.79476 C 0.08924 -0.79661 0.08507 -0.79753 0.08091 -0.79938 C 0.04861 -0.81451 0.09184 -0.79815 0.05712 -0.8105 L -0.01041 -0.80834 C -0.01909 -0.80648 -0.03541 -0.79259 -0.03541 -0.79259 C -0.03784 -0.78889 -0.04045 -0.7855 -0.04288 -0.78148 C -0.0493 -0.77068 -0.05486 -0.75834 -0.06163 -0.74815 L -0.06909 -0.73704 C -0.07083 -0.73179 -0.07222 -0.72655 -0.07413 -0.72161 C -0.0809 -0.7034 -0.09531 -0.66821 -0.09531 -0.66821 C -0.10069 -0.63426 -0.09496 -0.67346 -0.09913 -0.63056 C -0.10052 -0.61543 -0.10399 -0.58611 -0.10399 -0.58611 C -0.1033 -0.54815 -0.10468 -0.50988 -0.10156 -0.47253 C -0.1 -0.45463 -0.09409 -0.43858 -0.09028 -0.42161 C -0.08767 -0.40957 -0.08194 -0.38673 -0.07778 -0.37932 C -0.06302 -0.35309 -0.08889 -0.39938 -0.06909 -0.36142 C -0.06545 -0.35463 -0.06198 -0.34753 -0.05781 -0.34136 C -0.03663 -0.30957 -0.04496 -0.32222 -0.03038 -0.30803 C -0.02743 -0.30525 -0.02465 -0.30185 -0.02153 -0.29938 C -0.00937 -0.2892 0.00903 -0.29167 0.01962 -0.29043 C 0.04011 -0.29198 0.06059 -0.29013 0.08091 -0.29476 C 0.0842 -0.29537 0.08611 -0.30185 0.08837 -0.30587 C 0.09358 -0.31513 0.09913 -0.32901 0.10347 -0.3392 C 0.10625 -0.3534 0.10834 -0.36821 0.11216 -0.38148 C 0.11389 -0.38735 0.1158 -0.3929 0.11719 -0.39938 C 0.11841 -0.40494 0.11875 -0.41111 0.11962 -0.41698 C 0.12084 -0.42377 0.12222 -0.43025 0.12344 -0.43704 C 0.12813 -0.4642 0.12361 -0.44105 0.12847 -0.47037 C 0.12986 -0.47932 0.13299 -0.49321 0.13472 -0.50155 C 0.13507 -0.50679 0.13507 -0.51204 0.13594 -0.51698 C 0.13681 -0.52253 0.13854 -0.52747 0.13959 -0.53272 C 0.14063 -0.53704 0.1415 -0.54136 0.14219 -0.54599 C 0.14306 -0.55247 0.14341 -0.55957 0.14462 -0.56605 C 0.14514 -0.56852 0.15191 -0.59969 0.15591 -0.60834 C 0.15886 -0.61451 0.16181 -0.62161 0.16597 -0.62593 C 0.16806 -0.62809 0.17014 -0.62994 0.17222 -0.63272 C 0.17361 -0.63457 0.17448 -0.63766 0.17587 -0.6392 C 0.17691 -0.64074 0.1783 -0.64105 0.17969 -0.64167 C 0.18507 -0.64383 0.19045 -0.64599 0.19584 -0.64815 C 0.22257 -0.64599 0.24931 -0.64599 0.27587 -0.64167 C 0.27726 -0.64136 0.27622 -0.63673 0.27709 -0.63488 C 0.31233 -0.55864 0.26233 -0.67655 0.29584 -0.59722 C 0.29966 -0.58796 0.30417 -0.5713 0.30591 -0.56358 C 0.30677 -0.55988 0.30729 -0.55617 0.30834 -0.55247 C 0.31597 -0.52778 0.31129 -0.55124 0.31719 -0.52377 C 0.31997 -0.5105 0.32795 -0.46296 0.3283 -0.45926 C 0.3316 -0.43025 0.32952 -0.44414 0.33455 -0.41698 C 0.33542 -0.40216 0.33594 -0.38735 0.33716 -0.37253 C 0.33768 -0.36513 0.33959 -0.35803 0.33959 -0.35031 C 0.3408 -0.10185 0.35018 -0.17222 0.33716 -0.07932 C 0.33663 -0.07037 0.33716 -0.06111 0.33594 -0.05247 C 0.33542 -0.04908 0.33351 -0.04661 0.33212 -0.04352 C 0.32101 -0.01945 0.32917 -0.03488 0.3158 -0.01914 C 0.30625 -0.00772 0.30851 -0.00155 0.29219 0.00308 L 0.26094 0.01204 C 0.2342 0.01049 0.20747 0.01234 0.18091 0.00741 C 0.17413 0.00617 0.16823 -0.00062 0.16216 -0.00587 C 0.16042 -0.00741 0.15868 -0.00834 0.15712 -0.01019 C 0.15486 -0.01327 0.14757 -0.02901 0.14722 -0.03025 C 0.14341 -0.04043 0.13907 -0.05 0.13716 -0.06142 C 0.13594 -0.06914 0.13386 -0.08272 0.13212 -0.09043 C 0.13143 -0.09352 0.13021 -0.09599 0.12969 -0.09908 C 0.12865 -0.10432 0.12795 -0.10957 0.12709 -0.11482 C 0.12275 -0.14013 0.12587 -0.11574 0.12222 -0.15247 C 0.12275 -0.23858 0.11511 -0.29352 0.12709 -0.36358 C 0.13993 -0.43827 0.1257 -0.34229 0.13472 -0.4105 C 0.13663 -0.42531 0.14097 -0.45494 0.14097 -0.45494 C 0.14202 -0.47284 0.14254 -0.49815 0.14584 -0.51698 C 0.14722 -0.52469 0.14931 -0.53179 0.15087 -0.5392 C 0.15278 -0.54815 0.15417 -0.5571 0.15591 -0.56605 C 0.15625 -0.56821 0.15608 -0.5713 0.15712 -0.57253 C 0.16736 -0.58364 0.16163 -0.57624 0.17344 -0.59722 L 0.19462 -0.63488 C 0.20695 -0.65679 0.20608 -0.65741 0.21841 -0.67253 C 0.22032 -0.675 0.22222 -0.67901 0.22466 -0.67932 C 0.24254 -0.6821 0.26042 -0.68087 0.2783 -0.68148 C 0.2842 -0.68334 0.30174 -0.68796 0.30955 -0.69259 C 0.33125 -0.70556 0.30313 -0.69383 0.33091 -0.70371 C 0.34618 -0.71729 0.33177 -0.70587 0.34341 -0.71266 C 0.34549 -0.71389 0.34757 -0.71574 0.34966 -0.71698 C 0.35295 -0.71914 0.36702 -0.72377 0.36719 -0.72377 C 0.37205 -0.725 0.37709 -0.725 0.38212 -0.72593 C 0.38594 -0.72655 0.38959 -0.72747 0.39341 -0.72809 C 0.39497 -0.72901 0.3967 -0.72994 0.39844 -0.73056 C 0.41407 -0.73519 0.41788 -0.7358 0.43455 -0.73704 C 0.44879 -0.73796 0.46302 -0.73858 0.47709 -0.7392 C 0.50261 -0.73858 0.52795 -0.73951 0.5533 -0.73704 C 0.56007 -0.73642 0.56667 -0.73241 0.57327 -0.73056 C 0.57709 -0.72932 0.58091 -0.72901 0.58455 -0.72809 C 0.625 -0.7179 0.59427 -0.72438 0.61962 -0.71945 C 0.63004 -0.72006 0.64045 -0.72006 0.65087 -0.72161 C 0.66372 -0.72346 0.66216 -0.72809 0.67466 -0.73704 C 0.67952 -0.74074 0.68507 -0.74105 0.68959 -0.74599 C 0.69445 -0.75155 0.70157 -0.75834 0.70591 -0.76605 C 0.70851 -0.77068 0.71077 -0.77624 0.71337 -0.78148 C 0.71077 -0.79476 0.71042 -0.81019 0.70591 -0.82161 C 0.70243 -0.82994 0.69549 -0.83117 0.6908 -0.83704 C 0.68681 -0.84229 0.68403 -0.85093 0.67952 -0.85494 C 0.67413 -0.85988 0.66788 -0.86111 0.66216 -0.86389 C 0.65834 -0.86543 0.65452 -0.86667 0.65087 -0.86821 C 0.64913 -0.86883 0.64757 -0.86976 0.64584 -0.87037 C 0.61285 -0.86451 0.65573 -0.87161 0.58577 -0.86605 C 0.58334 -0.86574 0.58091 -0.8642 0.5783 -0.86389 C 0.57379 -0.86296 0.56927 -0.86173 0.56459 -0.86142 L 0.43594 -0.85494 C 0.41962 -0.85093 0.43455 -0.85587 0.4158 -0.84383 C 0.41268 -0.84167 0.40035 -0.83611 0.39584 -0.83272 C 0.3908 -0.82901 0.38507 -0.82315 0.38091 -0.81698 C 0.37952 -0.81513 0.3783 -0.81266 0.37709 -0.8105 C 0.37622 -0.80587 0.37552 -0.80155 0.37466 -0.79722 C 0.37396 -0.79414 0.37275 -0.79136 0.37205 -0.78827 C 0.37153 -0.78457 0.37136 -0.78087 0.37084 -0.77716 C 0.37049 -0.76605 0.37032 -0.75494 0.36962 -0.74383 C 0.36945 -0.74074 0.36893 -0.73796 0.36841 -0.73488 C 0.36719 -0.72747 0.36597 -0.72006 0.36459 -0.71266 C 0.36389 -0.70895 0.36285 -0.70525 0.36216 -0.70155 C 0.36163 -0.69877 0.36146 -0.69537 0.36094 -0.69259 C 0.35903 -0.68364 0.35469 -0.66605 0.35469 -0.66605 C 0.35157 -0.61667 0.35608 -0.67377 0.34966 -0.62809 C 0.34879 -0.62253 0.34879 -0.61636 0.34844 -0.6105 C 0.34705 -0.59383 0.3474 -0.59815 0.34584 -0.58364 C 0.3467 -0.41636 0.34601 -0.24877 0.34844 -0.08148 C 0.34844 -0.07284 0.35139 -0.06482 0.3533 -0.0571 C 0.35782 -0.03951 0.3625 -0.02068 0.36962 -0.00587 C 0.37188 -0.00093 0.37448 0.00339 0.37709 0.00741 C 0.38073 0.01296 0.3842 0.01913 0.38837 0.02315 C 0.3967 0.03055 0.40573 0.0358 0.41459 0.04074 C 0.43038 0.04969 0.46216 0.06543 0.46216 0.06543 C 0.51754 0.06389 0.57292 0.0642 0.6283 0.0608 C 0.63229 0.06049 0.64861 0.04475 0.65087 0.0429 C 0.66042 0.03549 0.67136 0.03241 0.67952 0.02068 C 0.69566 -0.00185 0.68716 0.00648 0.70452 -0.00587 C 0.71007 -0.01482 0.7158 -0.02315 0.72084 -0.03241 C 0.72622 -0.04229 0.73091 -0.05309 0.73577 -0.06358 C 0.74636 -0.08642 0.75174 -0.09938 0.75955 -0.12593 C 0.7632 -0.13827 0.76684 -0.15062 0.76962 -0.16358 C 0.7724 -0.17747 0.77327 -0.19198 0.77587 -0.20587 C 0.7783 -0.21945 0.7816 -0.23241 0.78455 -0.24599 C 0.78577 -0.32747 0.78785 -0.40895 0.78837 -0.49043 C 0.78854 -0.5142 0.79236 -0.64476 0.78212 -0.69938 L 0.7783 -0.71945 C 0.77622 -0.75247 0.77882 -0.72809 0.77084 -0.76605 C 0.76528 -0.79259 0.76771 -0.78889 0.76077 -0.8105 C 0.75938 -0.81513 0.75782 -0.81976 0.75591 -0.82377 C 0.754 -0.82716 0.75174 -0.82994 0.74966 -0.83272 C 0.73507 -0.85062 0.73941 -0.8429 0.71702 -0.85494 C 0.7092 -0.85926 0.69358 -0.86976 0.68455 -0.87253 C 0.67761 -0.875 0.67032 -0.87531 0.66337 -0.87716 C 0.6592 -0.87809 0.65504 -0.88025 0.65087 -0.88148 C 0.64584 -0.88334 0.6408 -0.88426 0.63577 -0.88611 C 0.63004 -0.88796 0.62431 -0.89105 0.61841 -0.89259 C 0.61372 -0.89383 0.6092 -0.89414 0.60452 -0.89476 L 0.56962 -0.89259 C 0.56459 -0.89229 0.55955 -0.89105 0.55452 -0.89043 C 0.54497 -0.88951 0.53542 -0.8892 0.52587 -0.88827 L 0.50469 -0.88611 C 0.49167 -0.88303 0.49462 -0.88457 0.47969 -0.87716 C 0.47709 -0.87593 0.47466 -0.87346 0.47205 -0.87253 C 0.46632 -0.87068 0.46042 -0.87006 0.45469 -0.86821 C 0.44618 -0.86574 0.42969 -0.85926 0.42969 -0.85926 C 0.42709 -0.8571 0.42483 -0.85432 0.42205 -0.85278 C 0.41893 -0.85062 0.41528 -0.85093 0.41216 -0.84815 C 0.40972 -0.8463 0.40816 -0.84198 0.40591 -0.8392 C 0.39948 -0.83179 0.40139 -0.83827 0.39462 -0.82809 C 0.39184 -0.82438 0.38993 -0.81883 0.38716 -0.81482 C 0.38004 -0.80463 0.37761 -0.80309 0.37084 -0.79722 C 0.36841 -0.78395 0.37136 -0.79568 0.36337 -0.78148 C 0.36146 -0.77809 0.3599 -0.77438 0.35834 -0.77037 C 0.354 -0.75895 0.35 -0.74692 0.34584 -0.73488 C 0.3441 -0.72963 0.3408 -0.71945 0.3408 -0.71945 C 0.33959 -0.70679 0.33907 -0.69383 0.33716 -0.68148 C 0.33542 -0.67068 0.33195 -0.6608 0.32969 -0.65031 C 0.3283 -0.64445 0.32709 -0.63858 0.32587 -0.63272 C 0.325 -0.61945 0.32431 -0.60587 0.32344 -0.59259 C 0.32257 -0.5821 0.32153 -0.57192 0.32084 -0.56142 C 0.31979 -0.54229 0.31945 -0.52284 0.31841 -0.50371 C 0.31771 -0.49321 0.31667 -0.48303 0.3158 -0.47253 C 0.31302 -0.43364 0.31667 -0.47222 0.31216 -0.42809 C 0.31302 -0.38951 0.30643 -0.31173 0.31719 -0.25926 C 0.31841 -0.2534 0.31945 -0.24722 0.32084 -0.24136 C 0.32153 -0.23827 0.32257 -0.2355 0.32344 -0.23241 C 0.32448 -0.2284 0.32622 -0.22006 0.32709 -0.21482 C 0.32795 -0.20988 0.32813 -0.20278 0.33091 -0.19908 C 0.35764 -0.16574 0.34011 -0.18858 0.36216 -0.17253 C 0.375 -0.16296 0.36632 -0.16266 0.38091 -0.15926 C 0.39341 -0.15617 0.41841 -0.15247 0.41841 -0.15247 L 0.55712 -0.15926 C 0.56684 -0.15988 0.59219 -0.17068 0.59827 -0.17685 C 0.6033 -0.1821 0.60782 -0.18982 0.61337 -0.19259 C 0.61997 -0.19599 0.62379 -0.19692 0.62952 -0.20371 C 0.63108 -0.20556 0.63195 -0.20864 0.63334 -0.21019 C 0.63438 -0.21173 0.63594 -0.21173 0.63716 -0.21266 C 0.63872 -0.21389 0.64045 -0.21543 0.64202 -0.21698 C 0.64341 -0.21821 0.64445 -0.22037 0.64584 -0.2213 C 0.6474 -0.22253 0.64913 -0.22284 0.65087 -0.22377 C 0.65209 -0.22438 0.6533 -0.225 0.65452 -0.22593 C 0.68698 -0.25062 0.63386 -0.21204 0.66459 -0.23241 C 0.66632 -0.23364 0.66788 -0.2355 0.66962 -0.23704 C 0.6724 -0.2392 0.67535 -0.24167 0.6783 -0.24352 C 0.67986 -0.24476 0.68177 -0.24476 0.68334 -0.24599 C 0.69844 -0.25587 0.67882 -0.24383 0.69202 -0.2571 C 0.69445 -0.25926 0.6974 -0.25895 0.69966 -0.26142 C 0.70209 -0.26451 0.70452 -0.26759 0.70712 -0.27037 C 0.72327 -0.28796 0.70955 -0.27253 0.72084 -0.28364 C 0.72292 -0.2858 0.72483 -0.28827 0.72709 -0.29043 C 0.72986 -0.2929 0.73299 -0.29445 0.73577 -0.29692 C 0.75452 -0.31482 0.73073 -0.29753 0.7533 -0.31266 C 0.75591 -0.31636 0.75868 -0.31945 0.76077 -0.32377 C 0.79601 -0.39414 0.75782 -0.325 0.78091 -0.36605 C 0.78542 -0.38611 0.78073 -0.36852 0.78959 -0.39043 C 0.79462 -0.40278 0.79358 -0.40587 0.79827 -0.42161 C 0.79966 -0.42624 0.80191 -0.42994 0.8033 -0.43488 C 0.80486 -0.44043 0.80591 -0.44661 0.80712 -0.45247 C 0.81198 -0.47871 0.80278 -0.43766 0.81077 -0.47716 C 0.81146 -0.48025 0.8125 -0.48303 0.81337 -0.4858 C 0.81372 -0.49043 0.81372 -0.49506 0.81459 -0.49938 C 0.81511 -0.50185 0.81632 -0.50371 0.81702 -0.50587 C 0.81771 -0.50803 0.81788 -0.5105 0.81841 -0.51266 L 0.81841 -0.52377 L 0.81841 -0.52377 L 0.81841 -0.52377 " pathEditMode="relative" ptsTypes="AAAAAAAAAAAAAAAAAAAAAAAAAAAAAAAAAAAAAAAAAAAAAAAAAAAAAAAAAAAAAAAAAAAAAAAAAAAAAAAAAAAAAAAAAAAAAAAAAAAAAAAAAAAAAAAAAAAAAAAAAAAAAAAAAAAAAAAAAAAAAAAAAAAAAAAAAAAAAAAAAAAAAAAAAAAAAAAAAAAAAAAAAAAAAAAAAAAAAAAAAAAAAAAAAAAAAAAAAAAAAAAAAAAAAAAAAAAAAAAAAAAAAAAAAAAAAAAAAA">
                                      <p:cBhvr>
                                        <p:cTn id="6" dur="8000" fill="hold"/>
                                        <p:tgtEl>
                                          <p:spTgt spid="4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Google Shape;538;p48">
            <a:extLst>
              <a:ext uri="{FF2B5EF4-FFF2-40B4-BE49-F238E27FC236}">
                <a16:creationId xmlns:a16="http://schemas.microsoft.com/office/drawing/2014/main" id="{F7609319-D4BC-6FF0-27F8-90F0F901A414}"/>
              </a:ext>
            </a:extLst>
          </p:cNvPr>
          <p:cNvPicPr preferRelativeResize="0"/>
          <p:nvPr/>
        </p:nvPicPr>
        <p:blipFill>
          <a:blip r:embed="rId3">
            <a:alphaModFix/>
          </a:blip>
          <a:stretch>
            <a:fillRect/>
          </a:stretch>
        </p:blipFill>
        <p:spPr>
          <a:xfrm rot="10800000">
            <a:off x="7780837" y="3286637"/>
            <a:ext cx="4640123" cy="3321726"/>
          </a:xfrm>
          <a:prstGeom prst="rect">
            <a:avLst/>
          </a:prstGeom>
          <a:noFill/>
          <a:ln>
            <a:noFill/>
          </a:ln>
        </p:spPr>
      </p:pic>
      <p:pic>
        <p:nvPicPr>
          <p:cNvPr id="5" name="Google Shape;225;p31">
            <a:extLst>
              <a:ext uri="{FF2B5EF4-FFF2-40B4-BE49-F238E27FC236}">
                <a16:creationId xmlns:a16="http://schemas.microsoft.com/office/drawing/2014/main" id="{0F5F1AA5-9D7A-B4B5-4847-651768FBD384}"/>
              </a:ext>
            </a:extLst>
          </p:cNvPr>
          <p:cNvPicPr preferRelativeResize="0"/>
          <p:nvPr/>
        </p:nvPicPr>
        <p:blipFill>
          <a:blip r:embed="rId4">
            <a:alphaModFix/>
          </a:blip>
          <a:stretch>
            <a:fillRect/>
          </a:stretch>
        </p:blipFill>
        <p:spPr>
          <a:xfrm rot="7560904">
            <a:off x="-799072" y="-1255810"/>
            <a:ext cx="2976028" cy="3130872"/>
          </a:xfrm>
          <a:prstGeom prst="rect">
            <a:avLst/>
          </a:prstGeom>
          <a:noFill/>
          <a:ln>
            <a:noFill/>
          </a:ln>
        </p:spPr>
      </p:pic>
      <p:pic>
        <p:nvPicPr>
          <p:cNvPr id="20" name="Google Shape;238;p32">
            <a:extLst>
              <a:ext uri="{FF2B5EF4-FFF2-40B4-BE49-F238E27FC236}">
                <a16:creationId xmlns:a16="http://schemas.microsoft.com/office/drawing/2014/main" id="{CB846CAD-0A67-97D4-4CBC-582038B5B4E5}"/>
              </a:ext>
            </a:extLst>
          </p:cNvPr>
          <p:cNvPicPr preferRelativeResize="0"/>
          <p:nvPr/>
        </p:nvPicPr>
        <p:blipFill>
          <a:blip r:embed="rId5">
            <a:alphaModFix/>
          </a:blip>
          <a:stretch>
            <a:fillRect/>
          </a:stretch>
        </p:blipFill>
        <p:spPr>
          <a:xfrm rot="1740115">
            <a:off x="-803677" y="3451117"/>
            <a:ext cx="2803817" cy="2643275"/>
          </a:xfrm>
          <a:prstGeom prst="rect">
            <a:avLst/>
          </a:prstGeom>
          <a:noFill/>
          <a:ln>
            <a:noFill/>
          </a:ln>
        </p:spPr>
      </p:pic>
      <p:pic>
        <p:nvPicPr>
          <p:cNvPr id="21" name="Google Shape;238;p32">
            <a:extLst>
              <a:ext uri="{FF2B5EF4-FFF2-40B4-BE49-F238E27FC236}">
                <a16:creationId xmlns:a16="http://schemas.microsoft.com/office/drawing/2014/main" id="{5DDBAD97-FB45-BCDD-F5B5-E46EDE7BAA4D}"/>
              </a:ext>
            </a:extLst>
          </p:cNvPr>
          <p:cNvPicPr preferRelativeResize="0"/>
          <p:nvPr/>
        </p:nvPicPr>
        <p:blipFill>
          <a:blip r:embed="rId5">
            <a:alphaModFix/>
          </a:blip>
          <a:stretch>
            <a:fillRect/>
          </a:stretch>
        </p:blipFill>
        <p:spPr>
          <a:xfrm rot="1266672">
            <a:off x="381935" y="4422961"/>
            <a:ext cx="2803817" cy="2643275"/>
          </a:xfrm>
          <a:prstGeom prst="rect">
            <a:avLst/>
          </a:prstGeom>
          <a:noFill/>
          <a:ln>
            <a:noFill/>
          </a:ln>
        </p:spPr>
      </p:pic>
      <p:sp>
        <p:nvSpPr>
          <p:cNvPr id="22" name="Google Shape;244;p33">
            <a:extLst>
              <a:ext uri="{FF2B5EF4-FFF2-40B4-BE49-F238E27FC236}">
                <a16:creationId xmlns:a16="http://schemas.microsoft.com/office/drawing/2014/main" id="{587DAF06-9067-25CF-897F-CE1C32EF1B64}"/>
              </a:ext>
            </a:extLst>
          </p:cNvPr>
          <p:cNvSpPr txBox="1">
            <a:spLocks noGrp="1"/>
          </p:cNvSpPr>
          <p:nvPr>
            <p:ph type="title"/>
          </p:nvPr>
        </p:nvSpPr>
        <p:spPr>
          <a:xfrm>
            <a:off x="2675100" y="309626"/>
            <a:ext cx="3793800" cy="135005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latin typeface="Castellar" panose="020A0402060406010301" pitchFamily="18" charset="0"/>
              </a:rPr>
              <a:t>03 autumn crocus </a:t>
            </a:r>
            <a:endParaRPr sz="4000" dirty="0">
              <a:latin typeface="Castellar" panose="020A0402060406010301" pitchFamily="18" charset="0"/>
            </a:endParaRPr>
          </a:p>
        </p:txBody>
      </p:sp>
      <p:sp>
        <p:nvSpPr>
          <p:cNvPr id="23" name="Google Shape;245;p33">
            <a:extLst>
              <a:ext uri="{FF2B5EF4-FFF2-40B4-BE49-F238E27FC236}">
                <a16:creationId xmlns:a16="http://schemas.microsoft.com/office/drawing/2014/main" id="{D388BBF5-78FD-588F-5B54-1CF4428331C1}"/>
              </a:ext>
            </a:extLst>
          </p:cNvPr>
          <p:cNvSpPr txBox="1">
            <a:spLocks/>
          </p:cNvSpPr>
          <p:nvPr/>
        </p:nvSpPr>
        <p:spPr>
          <a:xfrm>
            <a:off x="2830114" y="1524279"/>
            <a:ext cx="3483774" cy="15703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Raleway"/>
              <a:buNone/>
              <a:defRPr sz="2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9pPr>
          </a:lstStyle>
          <a:p>
            <a:r>
              <a:rPr lang="en-US" sz="1600" dirty="0">
                <a:latin typeface="Colonna MT" panose="04020805060202030203" pitchFamily="82" charset="0"/>
              </a:rPr>
              <a:t>This flower is also known as “Naked Lady”, because of how its flowers don’t bloom until the leaves have died and fallen off.  It is also used to symbolize love and fidelity. But in reality in can cause:</a:t>
            </a:r>
            <a:br>
              <a:rPr lang="en-US" sz="1600" dirty="0"/>
            </a:br>
            <a:endParaRPr lang="en-US" sz="1600" dirty="0"/>
          </a:p>
        </p:txBody>
      </p:sp>
      <p:sp>
        <p:nvSpPr>
          <p:cNvPr id="24" name="Google Shape;245;p33">
            <a:extLst>
              <a:ext uri="{FF2B5EF4-FFF2-40B4-BE49-F238E27FC236}">
                <a16:creationId xmlns:a16="http://schemas.microsoft.com/office/drawing/2014/main" id="{D6AA19F8-3DE4-1DE0-26A8-6EC4F6D15894}"/>
              </a:ext>
            </a:extLst>
          </p:cNvPr>
          <p:cNvSpPr txBox="1">
            <a:spLocks/>
          </p:cNvSpPr>
          <p:nvPr/>
        </p:nvSpPr>
        <p:spPr>
          <a:xfrm>
            <a:off x="2978156" y="3094655"/>
            <a:ext cx="3187092" cy="13572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Raleway"/>
              <a:buNone/>
              <a:defRPr sz="2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000"/>
              <a:buFont typeface="Raleway"/>
              <a:buNone/>
              <a:defRPr sz="2000" b="1" i="0" u="none" strike="noStrike" cap="none">
                <a:solidFill>
                  <a:srgbClr val="000000"/>
                </a:solidFill>
                <a:latin typeface="Raleway"/>
                <a:ea typeface="Raleway"/>
                <a:cs typeface="Raleway"/>
                <a:sym typeface="Raleway"/>
              </a:defRPr>
            </a:lvl9pPr>
          </a:lstStyle>
          <a:p>
            <a:pPr marL="285750" indent="-285750">
              <a:buFont typeface="Arial" panose="020B0604020202020204" pitchFamily="34" charset="0"/>
              <a:buChar char="•"/>
            </a:pPr>
            <a:r>
              <a:rPr lang="en-US" sz="1600" dirty="0">
                <a:latin typeface="Colonna MT" panose="04020805060202030203" pitchFamily="82" charset="0"/>
              </a:rPr>
              <a:t>Burns in the Mouth</a:t>
            </a:r>
          </a:p>
          <a:p>
            <a:r>
              <a:rPr lang="en-US" sz="1600" dirty="0">
                <a:latin typeface="Colonna MT" panose="04020805060202030203" pitchFamily="82" charset="0"/>
              </a:rPr>
              <a:t> and Throat</a:t>
            </a:r>
          </a:p>
          <a:p>
            <a:pPr marL="285750" indent="-285750">
              <a:buFont typeface="Arial" panose="020B0604020202020204" pitchFamily="34" charset="0"/>
              <a:buChar char="•"/>
            </a:pPr>
            <a:r>
              <a:rPr lang="en-US" sz="1600" dirty="0">
                <a:latin typeface="Colonna MT" panose="04020805060202030203" pitchFamily="82" charset="0"/>
              </a:rPr>
              <a:t>Vomiting</a:t>
            </a:r>
          </a:p>
          <a:p>
            <a:pPr marL="285750" indent="-285750">
              <a:buFont typeface="Arial" panose="020B0604020202020204" pitchFamily="34" charset="0"/>
              <a:buChar char="•"/>
            </a:pPr>
            <a:r>
              <a:rPr lang="en-US" sz="1600" dirty="0">
                <a:latin typeface="Colonna MT" panose="04020805060202030203" pitchFamily="82" charset="0"/>
              </a:rPr>
              <a:t>Liver</a:t>
            </a:r>
          </a:p>
          <a:p>
            <a:pPr marL="285750" indent="-285750">
              <a:buFont typeface="Arial" panose="020B0604020202020204" pitchFamily="34" charset="0"/>
              <a:buChar char="•"/>
            </a:pPr>
            <a:r>
              <a:rPr lang="en-US" sz="1600" dirty="0">
                <a:latin typeface="Colonna MT" panose="04020805060202030203" pitchFamily="82" charset="0"/>
              </a:rPr>
              <a:t>Kidney Problems</a:t>
            </a:r>
          </a:p>
          <a:p>
            <a:pPr marL="285750" indent="-285750">
              <a:buFont typeface="Arial" panose="020B0604020202020204" pitchFamily="34" charset="0"/>
              <a:buChar char="•"/>
            </a:pPr>
            <a:r>
              <a:rPr lang="en-US" sz="1600" dirty="0">
                <a:latin typeface="Colonna MT" panose="04020805060202030203" pitchFamily="82" charset="0"/>
              </a:rPr>
              <a:t>Blood Disorders</a:t>
            </a:r>
          </a:p>
          <a:p>
            <a:pPr marL="285750" indent="-285750">
              <a:buFont typeface="Arial" panose="020B0604020202020204" pitchFamily="34" charset="0"/>
              <a:buChar char="•"/>
            </a:pPr>
            <a:r>
              <a:rPr lang="en-US" sz="1600" dirty="0">
                <a:latin typeface="Colonna MT" panose="04020805060202030203" pitchFamily="82" charset="0"/>
              </a:rPr>
              <a:t>Organ Failure</a:t>
            </a:r>
            <a:br>
              <a:rPr lang="en-US" sz="1600" dirty="0"/>
            </a:br>
            <a:endParaRPr lang="en-US" sz="1600" dirty="0"/>
          </a:p>
        </p:txBody>
      </p:sp>
      <p:pic>
        <p:nvPicPr>
          <p:cNvPr id="26" name="Picture 25">
            <a:extLst>
              <a:ext uri="{FF2B5EF4-FFF2-40B4-BE49-F238E27FC236}">
                <a16:creationId xmlns:a16="http://schemas.microsoft.com/office/drawing/2014/main" id="{462EE1B3-0725-8FBA-9F77-B816317B482B}"/>
              </a:ext>
            </a:extLst>
          </p:cNvPr>
          <p:cNvPicPr>
            <a:picLocks noChangeAspect="1"/>
          </p:cNvPicPr>
          <p:nvPr/>
        </p:nvPicPr>
        <p:blipFill>
          <a:blip r:embed="rId6"/>
          <a:stretch>
            <a:fillRect/>
          </a:stretch>
        </p:blipFill>
        <p:spPr>
          <a:xfrm>
            <a:off x="5291118" y="2998563"/>
            <a:ext cx="2355564" cy="1570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5D144325-8019-1106-80BC-26D6CDDA7D22}"/>
              </a:ext>
            </a:extLst>
          </p:cNvPr>
          <p:cNvPicPr>
            <a:picLocks noChangeAspect="1"/>
          </p:cNvPicPr>
          <p:nvPr/>
        </p:nvPicPr>
        <p:blipFill>
          <a:blip r:embed="rId7"/>
          <a:stretch>
            <a:fillRect/>
          </a:stretch>
        </p:blipFill>
        <p:spPr>
          <a:xfrm>
            <a:off x="6725414" y="645402"/>
            <a:ext cx="1355596" cy="2028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775E87CD-DD05-A8C9-CF80-811B798C1301}"/>
              </a:ext>
            </a:extLst>
          </p:cNvPr>
          <p:cNvPicPr>
            <a:picLocks noChangeAspect="1"/>
          </p:cNvPicPr>
          <p:nvPr/>
        </p:nvPicPr>
        <p:blipFill>
          <a:blip r:embed="rId8"/>
          <a:stretch>
            <a:fillRect/>
          </a:stretch>
        </p:blipFill>
        <p:spPr>
          <a:xfrm>
            <a:off x="1032409" y="2013042"/>
            <a:ext cx="1432718" cy="1848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Action Button: Help 32">
            <a:hlinkClick r:id="rId9" action="ppaction://hlinksldjump" highlightClick="1">
              <a:snd r:embed="rId10" name="whoosh.wav"/>
            </a:hlinkClick>
            <a:hlinkHover r:id="" action="ppaction://noaction">
              <a:snd r:embed="rId11" name="click.wav"/>
            </a:hlinkHover>
            <a:extLst>
              <a:ext uri="{FF2B5EF4-FFF2-40B4-BE49-F238E27FC236}">
                <a16:creationId xmlns:a16="http://schemas.microsoft.com/office/drawing/2014/main" id="{5044BEC9-5BF9-12AE-F0A8-7DD55DBD4554}"/>
              </a:ext>
            </a:extLst>
          </p:cNvPr>
          <p:cNvSpPr/>
          <p:nvPr/>
        </p:nvSpPr>
        <p:spPr>
          <a:xfrm>
            <a:off x="4608649" y="4672172"/>
            <a:ext cx="455403" cy="323404"/>
          </a:xfrm>
          <a:prstGeom prst="actionButtonHelp">
            <a:avLst/>
          </a:prstGeom>
          <a:solidFill>
            <a:schemeClr val="tx2">
              <a:lumMod val="60000"/>
              <a:lumOff val="40000"/>
            </a:schemeClr>
          </a:solidFill>
          <a:effectLst>
            <a:outerShdw blurRad="50800" dist="38100" dir="5400000" algn="t" rotWithShape="0">
              <a:prstClr val="black">
                <a:alpha val="40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10000"/>
                </a:schemeClr>
              </a:solidFill>
              <a:effectLst/>
            </a:endParaRPr>
          </a:p>
        </p:txBody>
      </p:sp>
      <p:pic>
        <p:nvPicPr>
          <p:cNvPr id="36" name="Picture 35">
            <a:extLst>
              <a:ext uri="{FF2B5EF4-FFF2-40B4-BE49-F238E27FC236}">
                <a16:creationId xmlns:a16="http://schemas.microsoft.com/office/drawing/2014/main" id="{4FECF88A-7C4C-EFB9-497E-24FEB271E9EC}"/>
              </a:ext>
            </a:extLst>
          </p:cNvPr>
          <p:cNvPicPr>
            <a:picLocks noChangeAspect="1"/>
          </p:cNvPicPr>
          <p:nvPr/>
        </p:nvPicPr>
        <p:blipFill>
          <a:blip r:embed="rId12"/>
          <a:stretch>
            <a:fillRect/>
          </a:stretch>
        </p:blipFill>
        <p:spPr>
          <a:xfrm rot="4031187">
            <a:off x="225901" y="-34575"/>
            <a:ext cx="1140355" cy="1140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309 0.02901 L 0.02309 0.02901 C 0.02969 0.03364 0.03628 0.03827 0.04305 0.04229 C 0.04965 0.0463 0.0566 0.04877 0.06302 0.0534 C 0.06788 0.0571 0.07187 0.06327 0.07674 0.06698 C 0.0967 0.08118 0.09635 0.08056 0.11042 0.08457 C 0.12396 0.10247 0.10555 0.07963 0.13802 0.10463 C 0.14045 0.10648 0.14184 0.11173 0.14427 0.11358 C 0.14861 0.11698 0.15347 0.11759 0.15799 0.12006 C 0.16719 0.12562 0.17621 0.13241 0.18542 0.13797 C 0.18958 0.14043 0.19375 0.14229 0.19792 0.14476 C 0.20052 0.14599 0.2033 0.14661 0.20555 0.14908 C 0.20799 0.15216 0.21059 0.15494 0.21302 0.15803 C 0.21476 0.16019 0.21615 0.16327 0.21805 0.16482 C 0.22066 0.16698 0.22396 0.16729 0.22674 0.16914 C 0.25746 0.18951 0.22361 0.18488 0.29167 0.20926 C 0.32344 0.22037 0.2868 0.20803 0.35174 0.22469 C 0.35885 0.22655 0.3658 0.22901 0.37292 0.23148 C 0.39618 0.22685 0.375 0.23056 0.41424 0.22685 C 0.42049 0.22624 0.42674 0.22531 0.43299 0.22469 C 0.43663 0.22315 0.44045 0.22099 0.44427 0.22037 C 0.47292 0.2142 0.49687 0.21482 0.52674 0.21358 C 0.54201 0.20803 0.52066 0.21513 0.5467 0.20926 C 0.55243 0.20772 0.55434 0.20401 0.56042 0.20031 C 0.5658 0.19692 0.57118 0.19445 0.57674 0.19136 C 0.58003 0.18704 0.5842 0.18395 0.58663 0.17809 C 0.5974 0.15216 0.59653 0.14753 0.60035 0.12469 C 0.60278 0.1108 0.60451 0.10463 0.6066 0.0892 C 0.60781 0.08118 0.60833 0.07284 0.6092 0.06451 C 0.6099 0.05803 0.61076 0.05124 0.61163 0.04476 C 0.61337 0.0142 0.61406 0.01698 0.61042 -0.02191 C 0.61007 -0.02531 0.60955 -0.02932 0.60799 -0.03086 C 0.58403 -0.05463 0.58055 -0.05432 0.55799 -0.06203 C 0.55538 -0.06296 0.55295 -0.06389 0.55035 -0.0642 L 0.47292 -0.07747 C 0.39844 -0.07469 0.32361 -0.07747 0.2493 -0.06882 C 0.2401 -0.06759 0.23177 -0.05771 0.2243 -0.04876 C 0.2217 -0.04568 0.21892 -0.04352 0.21667 -0.03981 C 0.21424 -0.0358 0.21233 -0.03117 0.21042 -0.02654 C 0.20816 -0.02068 0.2059 -0.01481 0.20417 -0.00864 C 0.2026 -0.00308 0.20156 0.00309 0.20052 0.00895 C 0.19792 0.02377 0.19809 0.02655 0.1967 0.04013 C 0.19635 0.04383 0.19583 0.04753 0.19549 0.05124 C 0.19566 0.06111 0.19705 0.20247 0.20052 0.24476 C 0.20104 0.25155 0.20312 0.25803 0.20417 0.26482 C 0.20486 0.26914 0.20486 0.27377 0.20555 0.27809 C 0.20625 0.28395 0.20712 0.28982 0.20799 0.29568 C 0.20885 0.30834 0.21042 0.32099 0.21042 0.33364 C 0.21042 0.38118 0.20903 0.4284 0.20799 0.47593 C 0.20781 0.47963 0.20625 0.50741 0.20555 0.51358 C 0.20486 0.51821 0.20365 0.52253 0.20295 0.52685 C 0.20191 0.53364 0.20156 0.54043 0.20052 0.54692 C 0.19913 0.55463 0.19687 0.56173 0.19549 0.56914 C 0.19358 0.57963 0.18837 0.62068 0.18542 0.62685 C 0.18385 0.63056 0.18212 0.63426 0.18055 0.63797 C 0.1776 0.64476 0.17691 0.64969 0.17292 0.65587 C 0.16528 0.66821 0.1651 0.66297 0.15555 0.67161 C 0.15121 0.67531 0.14757 0.68148 0.14305 0.68488 C 0.13819 0.68827 0.13299 0.68889 0.12795 0.69136 C 0.12413 0.69352 0.12049 0.69599 0.11667 0.69815 L 0.0467 0.69599 C 0.04496 0.69568 0.04323 0.69506 0.04184 0.69383 C 0.03854 0.69074 0.03594 0.68611 0.03299 0.68272 C 0.0309 0.68025 0.02865 0.67871 0.02674 0.67593 C 0.02309 0.67099 0.01962 0.66204 0.01684 0.65587 C 0.01632 0.65216 0.01632 0.64815 0.01545 0.64476 C 0.01371 0.63704 0.01042 0.63056 0.0092 0.62253 C 0.00746 0.61111 0.00746 0.59877 0.00677 0.58704 C 0.00625 0.57655 0.0059 0.56636 0.00555 0.55587 C 0.00521 0.54692 0.00469 0.53797 0.00434 0.52932 C 0.00469 0.48858 0.00347 0.44753 0.00555 0.4071 C 0.00642 0.39074 0.01007 0.37562 0.01302 0.36019 C 0.01389 0.35587 0.01476 0.35155 0.01545 0.34692 C 0.01632 0.34167 0.01684 0.33642 0.01805 0.33148 C 0.0191 0.32685 0.02066 0.32253 0.0217 0.3179 C 0.02309 0.31235 0.02396 0.30587 0.02552 0.30031 C 0.02847 0.28951 0.03715 0.27192 0.04184 0.26698 C 0.07448 0.23056 0.02135 0.28858 0.06805 0.24259 C 0.07031 0.24013 0.0717 0.23519 0.0743 0.23364 C 0.08142 0.2284 0.09774 0.22778 0.10417 0.22685 C 0.11597 0.22778 0.1276 0.22655 0.13924 0.22901 C 0.15469 0.23272 0.15937 0.23735 0.17049 0.24908 C 0.1717 0.25062 0.17309 0.25185 0.1743 0.25371 C 0.1776 0.25803 0.18055 0.26327 0.1842 0.26698 C 0.22396 0.30556 0.18715 0.26297 0.2092 0.2892 C 0.21615 0.32006 0.20694 0.2821 0.21545 0.30926 C 0.22187 0.32963 0.22344 0.33735 0.22795 0.35587 C 0.22986 0.37222 0.2316 0.38951 0.23542 0.40463 C 0.2375 0.41297 0.23941 0.4213 0.24167 0.42932 C 0.24323 0.43457 0.24514 0.43951 0.2467 0.44476 C 0.25 0.45618 0.24878 0.45679 0.25174 0.46914 C 0.25399 0.47871 0.25625 0.48519 0.2592 0.49352 C 0.25972 0.49722 0.25972 0.50124 0.26042 0.50463 C 0.26615 0.52932 0.27726 0.53982 0.28924 0.55803 C 0.30677 0.58488 0.29566 0.5679 0.31302 0.58704 C 0.31597 0.59043 0.3191 0.59383 0.3217 0.59815 C 0.32413 0.60216 0.32535 0.60803 0.32795 0.61142 C 0.33212 0.61667 0.33715 0.61883 0.34167 0.62253 C 0.35851 0.6642 0.33698 0.61266 0.35538 0.65155 C 0.35781 0.65618 0.35903 0.66266 0.36163 0.66698 C 0.37309 0.6858 0.37726 0.68611 0.38924 0.70031 C 0.39149 0.70309 0.39323 0.70648 0.39549 0.70926 C 0.39983 0.71513 0.41094 0.72562 0.41302 0.72716 C 0.41979 0.73179 0.42726 0.73395 0.4342 0.73827 C 0.43594 0.7392 0.4375 0.74136 0.43924 0.74259 C 0.44878 0.74939 0.46788 0.76266 0.46788 0.76266 C 0.46962 0.76543 0.47118 0.76883 0.47292 0.77161 C 0.47882 0.77994 0.48611 0.78797 0.49288 0.79383 C 0.50191 0.80155 0.51042 0.81297 0.52049 0.81605 C 0.52535 0.81729 0.53055 0.81821 0.53542 0.82037 C 0.54479 0.82469 0.55365 0.83118 0.56285 0.8358 C 0.5658 0.83735 0.56875 0.83951 0.5717 0.84043 C 0.58073 0.84259 0.58993 0.84321 0.59913 0.84476 C 0.60712 0.84784 0.61493 0.85216 0.62292 0.85371 C 0.6533 0.85957 0.66319 0.85494 0.6941 0.84939 C 0.70608 0.83642 0.69531 0.84661 0.71545 0.8358 C 0.7217 0.83272 0.7342 0.82469 0.7342 0.82469 C 0.73698 0.82099 0.74045 0.81852 0.74288 0.81358 C 0.74601 0.80772 0.74809 0.80062 0.75035 0.79383 C 0.75156 0.79013 0.75243 0.7858 0.75417 0.78272 C 0.7566 0.77809 0.76024 0.77593 0.76285 0.77161 C 0.76493 0.76821 0.76649 0.76451 0.76788 0.7605 C 0.77483 0.73889 0.77691 0.7284 0.7816 0.7071 C 0.78542 0.66729 0.77934 0.72994 0.78542 0.67161 C 0.79184 0.60895 0.7842 0.67747 0.79045 0.62253 C 0.78993 0.58611 0.79062 0.55 0.78906 0.51358 C 0.78906 0.5105 0.78455 0.49753 0.78281 0.49352 C 0.7809 0.4892 0.77934 0.48364 0.77656 0.48025 C 0.77326 0.47593 0.76927 0.47408 0.76545 0.4713 C 0.75677 0.46574 0.75486 0.46698 0.74531 0.46482 C 0.72326 0.45988 0.7526 0.46543 0.72413 0.46019 C 0.71285 0.45216 0.72309 0.45864 0.71042 0.45371 C 0.70903 0.45309 0.70799 0.45185 0.7066 0.45155 C 0.70417 0.45031 0.70156 0.45 0.69913 0.44908 C 0.69496 0.44784 0.6908 0.44599 0.68663 0.44476 C 0.68108 0.4429 0.67604 0.44167 0.67049 0.44043 C 0.66545 0.43735 0.66007 0.4355 0.65538 0.43148 C 0.64149 0.41914 0.64861 0.42562 0.6342 0.41142 C 0.63073 0.40093 0.62726 0.3929 0.62674 0.38025 C 0.62569 0.35957 0.62604 0.33889 0.62535 0.3179 C 0.62517 0.31266 0.62465 0.30772 0.62413 0.30247 C 0.62274 0.24352 0.61545 0.10247 0.6217 0.02253 C 0.62222 0.01574 0.625 0.0105 0.62674 0.00463 C 0.62743 -0.00339 0.62743 -0.01203 0.62917 -0.01975 C 0.62951 -0.02129 0.63976 -0.05308 0.6441 -0.05987 C 0.64549 -0.06203 0.6474 -0.06358 0.64913 -0.0642 C 0.65451 -0.06666 0.66007 -0.06728 0.66545 -0.06882 C 0.69913 -0.06636 0.73299 -0.06759 0.76667 -0.06203 C 0.77292 -0.06111 0.77847 -0.0537 0.7842 -0.04876 C 0.78976 -0.04382 0.79514 -0.0392 0.80035 -0.03302 C 0.8283 -0.00092 0.79479 -0.03611 0.81406 -0.00864 C 0.8184 -0.00278 0.82326 0.00155 0.82795 0.00679 C 0.82951 0.01266 0.8316 0.01852 0.83281 0.02469 C 0.84514 0.08395 0.83542 0.17037 0.8342 0.2179 C 0.83385 0.22778 0.83229 0.23735 0.8316 0.24692 C 0.82535 0.3358 0.83733 0.18982 0.82656 0.30463 C 0.82604 0.31142 0.82639 0.31821 0.82535 0.32469 C 0.82205 0.34568 0.81701 0.35679 0.81163 0.37593 C 0.80972 0.38241 0.80868 0.38951 0.8066 0.39568 C 0.80104 0.41235 0.79271 0.42871 0.78542 0.44259 C 0.78125 0.45 0.77847 0.46142 0.77292 0.46482 C 0.76128 0.47161 0.76805 0.46821 0.75295 0.47377 L 0.70417 0.4713 C 0.70121 0.4713 0.69826 0.46914 0.69531 0.46914 L 0.56163 0.4713 C 0.54878 0.47284 0.53576 0.47253 0.52292 0.47593 C 0.51476 0.47778 0.49913 0.48704 0.49913 0.48704 C 0.49496 0.49136 0.49028 0.49445 0.48663 0.50031 C 0.47899 0.51266 0.47031 0.53426 0.46545 0.55155 C 0.46163 0.56513 0.4559 0.59753 0.45417 0.60926 C 0.45278 0.61914 0.45139 0.63797 0.45052 0.64939 C 0.45121 0.66852 0.45156 0.68797 0.45295 0.7071 C 0.45434 0.72655 0.45694 0.73056 0.46042 0.74692 C 0.46146 0.75155 0.4618 0.75618 0.46302 0.7605 C 0.46389 0.7642 0.46562 0.76759 0.46667 0.77161 C 0.46771 0.775 0.46788 0.77932 0.46927 0.78272 C 0.47257 0.79136 0.47778 0.79753 0.48038 0.8071 C 0.48212 0.81297 0.48316 0.81976 0.48542 0.82469 C 0.49253 0.84043 0.4967 0.84229 0.50538 0.85155 C 0.50677 0.85278 0.50781 0.85494 0.5092 0.85587 C 0.52778 0.86759 0.5224 0.86204 0.53785 0.86914 C 0.54045 0.87037 0.54288 0.87284 0.54549 0.87377 C 0.55295 0.87655 0.56042 0.87809 0.56788 0.88056 C 0.60712 0.87901 0.64635 0.87932 0.68542 0.87593 C 0.68976 0.87562 0.69375 0.8713 0.69792 0.86914 C 0.70365 0.86667 0.70955 0.86513 0.71545 0.86266 C 0.74479 0.84969 0.71024 0.86173 0.74167 0.85155 C 0.74618 0.84815 0.75851 0.83982 0.76406 0.83364 C 0.76597 0.83179 0.76736 0.82901 0.7691 0.82716 C 0.77396 0.82222 0.77934 0.81852 0.7842 0.81358 C 0.78698 0.8108 0.78993 0.80772 0.79288 0.80494 C 0.79531 0.80247 0.79809 0.80093 0.80035 0.79815 C 0.80729 0.79043 0.81389 0.7821 0.82031 0.77377 C 0.82483 0.76821 0.83767 0.75 0.84167 0.74259 C 0.84653 0.73334 0.85191 0.72469 0.85538 0.71358 C 0.85781 0.70556 0.86007 0.69692 0.86285 0.6892 C 0.86632 0.67994 0.87135 0.67253 0.87413 0.66266 C 0.87621 0.65525 0.87847 0.64784 0.88038 0.64043 C 0.88177 0.63457 0.88264 0.6284 0.8842 0.62253 C 0.8908 0.59722 0.88819 0.61667 0.8941 0.58704 C 0.89531 0.58118 0.89566 0.575 0.8967 0.56914 C 0.8974 0.56389 0.89809 0.55864 0.89913 0.55371 C 0.90069 0.54599 0.90243 0.53889 0.90417 0.53148 C 0.90625 0.49815 0.90434 0.52408 0.9066 0.49815 C 0.90712 0.4929 0.90712 0.48766 0.90781 0.48241 C 0.9092 0.475 0.91111 0.46759 0.91285 0.46019 C 0.91545 0.44846 0.91528 0.45309 0.91528 0.44692 L 0.91528 0.44476 " pathEditMode="relative" ptsTypes="AAAAAAAAAAAAAAAAAAAAAAAAAAAAAAAAAAAAAAAAAAAAAAAAAAAAAAAAAAAAAAAAAAAAAAAAAAAAAAAAAAAAAAAAAAAAAAAAAAAAAAAAAAAAAAAAAAAAAAAAAAAAAAAAAAAAAAAAAAAAAAAAAAAAAAAAAAAAAAAAAAAAAAAAAAAAAAAAAAAAAAAAAAAAAAAAAAAAAAAAAAAAAAAA">
                                      <p:cBhvr>
                                        <p:cTn id="6" dur="8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48"/>
          <p:cNvPicPr preferRelativeResize="0"/>
          <p:nvPr/>
        </p:nvPicPr>
        <p:blipFill>
          <a:blip r:embed="rId3">
            <a:alphaModFix/>
          </a:blip>
          <a:stretch>
            <a:fillRect/>
          </a:stretch>
        </p:blipFill>
        <p:spPr>
          <a:xfrm rot="1191086">
            <a:off x="-2320063" y="-597713"/>
            <a:ext cx="4640123" cy="3321726"/>
          </a:xfrm>
          <a:prstGeom prst="rect">
            <a:avLst/>
          </a:prstGeom>
          <a:noFill/>
          <a:ln>
            <a:noFill/>
          </a:ln>
        </p:spPr>
      </p:pic>
      <p:sp>
        <p:nvSpPr>
          <p:cNvPr id="540" name="Google Shape;540;p48"/>
          <p:cNvSpPr txBox="1">
            <a:spLocks noGrp="1"/>
          </p:cNvSpPr>
          <p:nvPr>
            <p:ph type="ctrTitle"/>
          </p:nvPr>
        </p:nvSpPr>
        <p:spPr>
          <a:xfrm>
            <a:off x="2139000" y="266800"/>
            <a:ext cx="4866000" cy="10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Castellar" panose="020A0402060406010301" pitchFamily="18" charset="0"/>
              </a:rPr>
              <a:t>RESOURCES</a:t>
            </a:r>
            <a:endParaRPr sz="4800" dirty="0">
              <a:latin typeface="Castellar" panose="020A0402060406010301" pitchFamily="18" charset="0"/>
            </a:endParaRPr>
          </a:p>
        </p:txBody>
      </p:sp>
      <p:pic>
        <p:nvPicPr>
          <p:cNvPr id="556" name="Google Shape;556;p48"/>
          <p:cNvPicPr preferRelativeResize="0"/>
          <p:nvPr/>
        </p:nvPicPr>
        <p:blipFill>
          <a:blip r:embed="rId4">
            <a:alphaModFix/>
          </a:blip>
          <a:stretch>
            <a:fillRect/>
          </a:stretch>
        </p:blipFill>
        <p:spPr>
          <a:xfrm>
            <a:off x="6304788" y="2963368"/>
            <a:ext cx="3690500" cy="2714326"/>
          </a:xfrm>
          <a:prstGeom prst="rect">
            <a:avLst/>
          </a:prstGeom>
          <a:noFill/>
          <a:ln>
            <a:noFill/>
          </a:ln>
        </p:spPr>
      </p:pic>
      <p:sp>
        <p:nvSpPr>
          <p:cNvPr id="5" name="TextBox 4">
            <a:extLst>
              <a:ext uri="{FF2B5EF4-FFF2-40B4-BE49-F238E27FC236}">
                <a16:creationId xmlns:a16="http://schemas.microsoft.com/office/drawing/2014/main" id="{2D61BF9F-C757-0AF3-0DD2-9A7EAD454C1F}"/>
              </a:ext>
            </a:extLst>
          </p:cNvPr>
          <p:cNvSpPr txBox="1"/>
          <p:nvPr/>
        </p:nvSpPr>
        <p:spPr>
          <a:xfrm>
            <a:off x="1870395" y="1063150"/>
            <a:ext cx="5403210" cy="3139321"/>
          </a:xfrm>
          <a:prstGeom prst="rect">
            <a:avLst/>
          </a:prstGeom>
          <a:noFill/>
        </p:spPr>
        <p:txBody>
          <a:bodyPr wrap="square" rtlCol="0">
            <a:spAutoFit/>
          </a:bodyPr>
          <a:lstStyle/>
          <a:p>
            <a:r>
              <a:rPr lang="en-US" sz="1300" b="0" i="0" u="none" strike="noStrike" dirty="0">
                <a:solidFill>
                  <a:srgbClr val="000000"/>
                </a:solidFill>
                <a:effectLst/>
                <a:latin typeface="Times New Roman" panose="02020603050405020304" pitchFamily="18" charset="0"/>
              </a:rPr>
              <a:t>Shutterstock. (2024, July 25). </a:t>
            </a:r>
            <a:r>
              <a:rPr lang="en-US" sz="1300" b="0" i="1" u="none" strike="noStrike" dirty="0">
                <a:solidFill>
                  <a:srgbClr val="000000"/>
                </a:solidFill>
                <a:effectLst/>
                <a:latin typeface="Times New Roman" panose="02020603050405020304" pitchFamily="18" charset="0"/>
              </a:rPr>
              <a:t>The 8 most beautiful but deadly flowers in the 	world</a:t>
            </a:r>
            <a:r>
              <a:rPr lang="en-US" sz="1300" b="0" i="0" u="none" strike="noStrike" dirty="0">
                <a:solidFill>
                  <a:srgbClr val="000000"/>
                </a:solidFill>
                <a:effectLst/>
                <a:latin typeface="Times New Roman" panose="02020603050405020304" pitchFamily="18" charset="0"/>
              </a:rPr>
              <a:t>. The Shutterstock Blog. 	</a:t>
            </a:r>
            <a:r>
              <a:rPr lang="en-US" sz="1300" b="0" i="0" u="none" strike="noStrike" dirty="0">
                <a:solidFill>
                  <a:srgbClr val="000000"/>
                </a:solidFill>
                <a:effectLst/>
                <a:latin typeface="Times New Roman" panose="02020603050405020304" pitchFamily="18" charset="0"/>
                <a:hlinkClick r:id="rId5"/>
              </a:rPr>
              <a:t>https://www.shutterstock.com/blog/drop-dead-gorgeous-8-of-</a:t>
            </a:r>
            <a:r>
              <a:rPr lang="en-US" sz="1300" b="0" i="0" u="none" strike="noStrike" dirty="0">
                <a:solidFill>
                  <a:srgbClr val="000000"/>
                </a:solidFill>
                <a:effectLst/>
                <a:latin typeface="Times New Roman" panose="02020603050405020304" pitchFamily="18" charset="0"/>
              </a:rPr>
              <a:t>	the-worlds-most-poisonous-flowers</a:t>
            </a:r>
          </a:p>
          <a:p>
            <a:endParaRPr lang="en-US" sz="900" dirty="0">
              <a:latin typeface="Times New Roman" panose="02020603050405020304" pitchFamily="18" charset="0"/>
            </a:endParaRPr>
          </a:p>
          <a:p>
            <a:r>
              <a:rPr lang="en-US" sz="1300" b="0" i="0" u="none" strike="noStrike" dirty="0">
                <a:solidFill>
                  <a:srgbClr val="000000"/>
                </a:solidFill>
                <a:effectLst/>
                <a:latin typeface="Times New Roman" panose="02020603050405020304" pitchFamily="18" charset="0"/>
              </a:rPr>
              <a:t>Centre, A. P., &amp; Centre, A. P. (2021, September 13). Daphne are flowering - animal 	poisons helpline. </a:t>
            </a:r>
            <a:r>
              <a:rPr lang="en-US" sz="1300" b="0" i="1" u="none" strike="noStrike" dirty="0">
                <a:solidFill>
                  <a:srgbClr val="000000"/>
                </a:solidFill>
                <a:effectLst/>
                <a:latin typeface="Times New Roman" panose="02020603050405020304" pitchFamily="18" charset="0"/>
              </a:rPr>
              <a:t>Animal Poisons Helpline - A FREE Poisons 	Information Helpline For Pet Owners</a:t>
            </a:r>
            <a:r>
              <a:rPr lang="en-US" sz="1300" b="0" i="0" u="none" strike="noStrike" dirty="0">
                <a:solidFill>
                  <a:srgbClr val="000000"/>
                </a:solidFill>
                <a:effectLst/>
                <a:latin typeface="Times New Roman" panose="02020603050405020304" pitchFamily="18" charset="0"/>
              </a:rPr>
              <a:t>. 	</a:t>
            </a:r>
            <a:r>
              <a:rPr lang="en-US" sz="1300" b="0" i="0" u="none" strike="noStrike" dirty="0">
                <a:solidFill>
                  <a:srgbClr val="000000"/>
                </a:solidFill>
                <a:effectLst/>
                <a:latin typeface="Times New Roman" panose="02020603050405020304" pitchFamily="18" charset="0"/>
                <a:hlinkClick r:id="rId6"/>
              </a:rPr>
              <a:t>https://animalpoisons.com.au/news/daphne-are-</a:t>
            </a:r>
            <a:r>
              <a:rPr lang="en-US" sz="1300" b="0" i="0" u="none" strike="noStrike" dirty="0">
                <a:solidFill>
                  <a:srgbClr val="000000"/>
                </a:solidFill>
                <a:effectLst/>
                <a:latin typeface="Times New Roman" panose="02020603050405020304" pitchFamily="18" charset="0"/>
              </a:rPr>
              <a:t>	flowering#:~:text=There%20are%20many%20species%20of,the%20	mouth%2C%20oesophagus%20and%20stomach.</a:t>
            </a:r>
          </a:p>
          <a:p>
            <a:endParaRPr lang="en-US" sz="700" dirty="0">
              <a:latin typeface="Times New Roman" panose="02020603050405020304" pitchFamily="18" charset="0"/>
            </a:endParaRPr>
          </a:p>
          <a:p>
            <a:r>
              <a:rPr lang="en-US" sz="1300" b="0" i="1" u="none" strike="noStrike" dirty="0">
                <a:solidFill>
                  <a:srgbClr val="000000"/>
                </a:solidFill>
                <a:effectLst/>
                <a:latin typeface="Times New Roman" panose="02020603050405020304" pitchFamily="18" charset="0"/>
              </a:rPr>
              <a:t>AUTUMN CROCUS: Overview, uses, side effects, precautions, interactions, dosing 	and reviews</a:t>
            </a:r>
            <a:r>
              <a:rPr lang="en-US" sz="1300" b="0" i="0" u="none" strike="noStrike" dirty="0">
                <a:solidFill>
                  <a:srgbClr val="000000"/>
                </a:solidFill>
                <a:effectLst/>
                <a:latin typeface="Times New Roman" panose="02020603050405020304" pitchFamily="18" charset="0"/>
              </a:rPr>
              <a:t>. (n.d.). 	</a:t>
            </a:r>
            <a:r>
              <a:rPr lang="en-US" sz="1300" b="0" i="0" u="none" strike="noStrike" dirty="0">
                <a:solidFill>
                  <a:srgbClr val="000000"/>
                </a:solidFill>
                <a:effectLst/>
                <a:latin typeface="Times New Roman" panose="02020603050405020304" pitchFamily="18" charset="0"/>
                <a:hlinkClick r:id="rId7"/>
              </a:rPr>
              <a:t>https://www.webmd.com/vitamins/ai/ingredientmono-282/autumn-</a:t>
            </a:r>
            <a:r>
              <a:rPr lang="en-US" sz="1300" b="0" i="0" u="none" strike="noStrike" dirty="0">
                <a:solidFill>
                  <a:srgbClr val="000000"/>
                </a:solidFill>
                <a:effectLst/>
                <a:latin typeface="Times New Roman" panose="02020603050405020304" pitchFamily="18" charset="0"/>
              </a:rPr>
              <a:t>	crocus</a:t>
            </a:r>
            <a:endParaRPr lang="en-US" sz="1300" dirty="0">
              <a:latin typeface="Times New Roman" panose="02020603050405020304" pitchFamily="18" charset="0"/>
            </a:endParaRPr>
          </a:p>
        </p:txBody>
      </p:sp>
      <p:sp>
        <p:nvSpPr>
          <p:cNvPr id="6" name="Action Button: Blank 5">
            <a:hlinkClick r:id="rId8" action="ppaction://hlinksldjump" highlightClick="1">
              <a:snd r:embed="rId9" name="whoosh.wav"/>
            </a:hlinkClick>
            <a:hlinkHover r:id="" action="ppaction://noaction">
              <a:snd r:embed="rId10" name="click.wav"/>
            </a:hlinkHover>
            <a:extLst>
              <a:ext uri="{FF2B5EF4-FFF2-40B4-BE49-F238E27FC236}">
                <a16:creationId xmlns:a16="http://schemas.microsoft.com/office/drawing/2014/main" id="{013378CF-37A8-1CD6-E2DA-9C29550E71F7}"/>
              </a:ext>
            </a:extLst>
          </p:cNvPr>
          <p:cNvSpPr/>
          <p:nvPr/>
        </p:nvSpPr>
        <p:spPr>
          <a:xfrm>
            <a:off x="8446770" y="171450"/>
            <a:ext cx="491490" cy="473952"/>
          </a:xfrm>
          <a:prstGeom prst="actionButtonBlank">
            <a:avLst/>
          </a:prstGeom>
          <a:solidFill>
            <a:schemeClr val="accent6">
              <a:lumMod val="95000"/>
            </a:schemeClr>
          </a:solidFill>
          <a:effectLst>
            <a:outerShdw blurRad="50800" dist="38100" dir="5400000" algn="t" rotWithShape="0">
              <a:prstClr val="black">
                <a:alpha val="46000"/>
              </a:prstClr>
            </a:outerShdw>
          </a:effectLst>
          <a:scene3d>
            <a:camera prst="orthographicFront"/>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385;p62">
            <a:extLst>
              <a:ext uri="{FF2B5EF4-FFF2-40B4-BE49-F238E27FC236}">
                <a16:creationId xmlns:a16="http://schemas.microsoft.com/office/drawing/2014/main" id="{BFA7B25B-12BF-BD3F-BEFE-47DF871C7A6C}"/>
              </a:ext>
            </a:extLst>
          </p:cNvPr>
          <p:cNvSpPr/>
          <p:nvPr/>
        </p:nvSpPr>
        <p:spPr>
          <a:xfrm>
            <a:off x="8549344" y="27641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bg1">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B743A896-7AEA-1D4D-0053-1BE1F582B42E}"/>
              </a:ext>
            </a:extLst>
          </p:cNvPr>
          <p:cNvPicPr>
            <a:picLocks noChangeAspect="1"/>
          </p:cNvPicPr>
          <p:nvPr/>
        </p:nvPicPr>
        <p:blipFill>
          <a:blip r:embed="rId11"/>
          <a:stretch>
            <a:fillRect/>
          </a:stretch>
        </p:blipFill>
        <p:spPr>
          <a:xfrm rot="15037118">
            <a:off x="7659678" y="3877403"/>
            <a:ext cx="1304791" cy="13047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316 -0.04291 L -0.0316 -0.04291 C -0.0408 -0.05988 -0.04809 -0.08087 -0.0592 -0.09414 C -0.06163 -0.09692 -0.06424 -0.0997 -0.06667 -0.10278 C -0.0717 -0.10957 -0.07656 -0.11667 -0.0816 -0.12284 C -0.08577 -0.12778 -0.09028 -0.13118 -0.0941 -0.13612 C -0.09983 -0.14383 -0.10434 -0.15433 -0.11042 -0.16081 C -0.13594 -0.18797 -0.1375 -0.17531 -0.16042 -0.20525 C -0.16893 -0.21636 -0.17518 -0.23272 -0.1842 -0.24291 C -0.18872 -0.24815 -0.19323 -0.25371 -0.19792 -0.25865 C -0.20452 -0.26544 -0.21163 -0.27068 -0.21788 -0.2784 C -0.22379 -0.28581 -0.2283 -0.29568 -0.2342 -0.30309 C -0.23837 -0.30834 -0.24323 -0.31235 -0.24792 -0.31636 C -0.31858 -0.37686 -0.21615 -0.28642 -0.29792 -0.35186 C -0.30955 -0.36112 -0.32066 -0.37192 -0.3316 -0.38303 C -0.33646 -0.38766 -0.3408 -0.39383 -0.34549 -0.39846 C -0.34861 -0.40186 -0.35226 -0.40371 -0.35538 -0.40741 C -0.36025 -0.41328 -0.36424 -0.42161 -0.3691 -0.42747 C -0.37552 -0.43457 -0.404 -0.45679 -0.4092 -0.46081 C -0.44306 -0.4855 -0.46979 -0.50247 -0.5066 -0.52068 C -0.5434 -0.53889 -0.56406 -0.54013 -0.5967 -0.56297 C -0.60035 -0.56544 -0.60347 -0.57007 -0.6066 -0.57408 C -0.61563 -0.5855 -0.62361 -0.59908 -0.63299 -0.60957 C -0.64045 -0.61821 -0.64792 -0.625 -0.65417 -0.63642 C -0.65764 -0.6426 -0.66077 -0.6497 -0.66424 -0.65649 C -0.66545 -0.66142 -0.6665 -0.66667 -0.66788 -0.67192 C -0.66997 -0.67933 -0.67257 -0.68642 -0.67413 -0.69414 C -0.67552 -0.70062 -0.6757 -0.70741 -0.67674 -0.7142 C -0.68125 -0.74692 -0.67743 -0.71482 -0.68038 -0.74075 C -0.67917 -0.75649 -0.68056 -0.77346 -0.67674 -0.78735 C -0.67465 -0.79476 -0.66806 -0.79414 -0.66424 -0.79846 C -0.6533 -0.8105 -0.66997 -0.80124 -0.65295 -0.81204 C -0.64722 -0.81544 -0.64115 -0.8176 -0.63542 -0.82068 C -0.63281 -0.82223 -0.63021 -0.82315 -0.62795 -0.82531 C -0.61406 -0.83766 -0.62275 -0.83426 -0.61163 -0.84075 C -0.59861 -0.84846 -0.60226 -0.84414 -0.5842 -0.8497 C -0.58073 -0.85062 -0.57743 -0.85278 -0.57413 -0.85402 L -0.26667 -0.85186 C -0.25695 -0.85155 -0.24757 -0.84568 -0.23785 -0.84291 C -0.23334 -0.84198 -0.22882 -0.84167 -0.22413 -0.84075 C -0.21962 -0.83797 -0.21511 -0.83396 -0.21042 -0.83179 C -0.20677 -0.83025 -0.20278 -0.83118 -0.19913 -0.82963 C -0.1941 -0.82747 -0.18924 -0.82377 -0.1842 -0.82068 C -0.1783 -0.7997 -0.18108 -0.8105 -0.17413 -0.78087 C -0.17327 -0.77716 -0.1717 -0.76976 -0.1717 -0.76976 C -0.17327 -0.75278 -0.17309 -0.73457 -0.17674 -0.71852 C -0.1783 -0.71081 -0.18264 -0.70525 -0.18663 -0.70093 C -0.19132 -0.69568 -0.19514 -0.68673 -0.20035 -0.68519 C -0.20295 -0.68457 -0.20538 -0.68396 -0.20799 -0.68303 C -0.21129 -0.68179 -0.21459 -0.67933 -0.21788 -0.67871 C -0.22917 -0.67624 -0.24045 -0.675 -0.25174 -0.67408 C -0.26545 -0.67284 -0.27917 -0.67254 -0.29288 -0.67192 C -0.29705 -0.6713 -0.30122 -0.67037 -0.30538 -0.66976 C -0.31875 -0.66791 -0.33212 -0.66729 -0.34549 -0.66513 C -0.35174 -0.6642 -0.35781 -0.66173 -0.36424 -0.66081 C -0.37622 -0.65896 -0.40035 -0.65649 -0.40035 -0.65649 C -0.4283 -0.6571 -0.45625 -0.65679 -0.4842 -0.65865 C -0.48837 -0.65896 -0.49236 -0.66266 -0.4967 -0.66297 C -0.5316 -0.66575 -0.56667 -0.66605 -0.60174 -0.6676 C -0.6059 -0.66821 -0.61007 -0.66883 -0.61424 -0.66976 C -0.61667 -0.67037 -0.6191 -0.67192 -0.6217 -0.67192 C -0.64584 -0.67192 -0.66997 -0.67037 -0.6941 -0.66976 C -0.7 -0.66235 -0.70816 -0.65865 -0.71163 -0.64754 C -0.71337 -0.64229 -0.71511 -0.63704 -0.71667 -0.63179 C -0.71754 -0.62902 -0.71823 -0.62593 -0.7191 -0.62315 C -0.72292 -0.61081 -0.72761 -0.59908 -0.72917 -0.58519 C -0.73108 -0.56883 -0.72986 -0.57778 -0.73299 -0.55865 C -0.73334 -0.52963 -0.73351 -0.50062 -0.7342 -0.47192 C -0.73438 -0.46575 -0.7375 -0.43951 -0.7342 -0.43396 C -0.72726 -0.42284 -0.71788 -0.4176 -0.7092 -0.41173 C -0.68941 -0.39877 -0.68368 -0.39815 -0.66788 -0.39414 L -0.49792 -0.3963 C -0.49063 -0.39661 -0.48386 -0.40309 -0.47674 -0.40525 C -0.46198 -0.40957 -0.44393 -0.4105 -0.42917 -0.41173 C -0.42084 -0.41482 -0.4125 -0.41821 -0.40417 -0.42068 C -0.34601 -0.43735 -0.45295 -0.40124 -0.3691 -0.42747 C -0.35955 -0.43056 -0.35018 -0.43735 -0.34045 -0.43858 C -0.31007 -0.4426 -0.27952 -0.44136 -0.24913 -0.44291 C -0.22153 -0.44198 -0.20573 -0.45062 -0.1842 -0.43396 C -0.179 -0.43025 -0.17413 -0.42531 -0.1691 -0.42068 C -0.16788 -0.41544 -0.16736 -0.40957 -0.16545 -0.40525 C -0.15868 -0.38982 -0.15365 -0.38951 -0.14549 -0.3784 C -0.14358 -0.37593 -0.14202 -0.37254 -0.14045 -0.36976 C -0.14601 -0.34537 -0.14913 -0.31914 -0.16042 -0.30062 C -0.16215 -0.29815 -0.16459 -0.29784 -0.16667 -0.2963 C -0.17049 -0.29352 -0.17396 -0.28951 -0.17795 -0.28735 C -0.18247 -0.28488 -0.18715 -0.28488 -0.19167 -0.28303 C -0.19636 -0.28118 -0.20087 -0.27871 -0.20538 -0.27624 C -0.2092 -0.27439 -0.21302 -0.27223 -0.21667 -0.26976 C -0.2184 -0.26852 -0.21979 -0.26575 -0.2217 -0.26513 C -0.23403 -0.2605 -0.2467 -0.25772 -0.2592 -0.25402 C -0.26754 -0.25155 -0.27587 -0.25031 -0.2842 -0.24754 C -0.29045 -0.24507 -0.2967 -0.2426 -0.30295 -0.24075 C -0.31754 -0.23642 -0.33334 -0.23426 -0.34792 -0.23179 C -0.38038 -0.23488 -0.41302 -0.23457 -0.44549 -0.24075 C -0.46406 -0.24414 -0.48195 -0.25618 -0.50035 -0.26081 C -0.54948 -0.27223 -0.47969 -0.25649 -0.57917 -0.27408 C -0.58837 -0.27562 -0.5974 -0.27871 -0.6066 -0.28087 C -0.61042 -0.28149 -0.61424 -0.2821 -0.61788 -0.28303 C -0.64288 -0.29414 -0.63976 -0.29352 -0.68924 -0.28303 C -0.69688 -0.28118 -0.70764 -0.26821 -0.71285 -0.25618 C -0.71563 -0.25 -0.71788 -0.24291 -0.72049 -0.23642 C -0.72275 -0.23025 -0.7257 -0.2247 -0.72795 -0.21852 C -0.72952 -0.21358 -0.73073 -0.20834 -0.7316 -0.20278 C -0.73629 -0.17593 -0.73611 -0.17346 -0.73785 -0.15186 C -0.73715 -0.12223 -0.7375 -0.09229 -0.73542 -0.06297 C -0.73438 -0.04908 -0.72448 -0.03396 -0.72049 -0.025 C -0.71059 -0.00371 -0.71788 -0.01019 -0.70035 0.00586 C -0.68021 0.02469 -0.68646 0.01604 -0.66545 0.02592 C -0.66025 0.02839 -0.65556 0.0324 -0.65035 0.03487 C -0.64462 0.03765 -0.63872 0.03858 -0.63299 0.04166 C -0.62361 0.04598 -0.61476 0.05339 -0.60538 0.05709 C -0.59792 0.06018 -0.59028 0.06234 -0.58299 0.06604 C -0.55781 0.0787 -0.55573 0.08487 -0.53299 0.09259 C -0.51754 0.09784 -0.48663 0.10617 -0.48663 0.10617 C -0.44375 0.1037 -0.40052 0.10864 -0.35799 0.09938 C -0.3415 0.09567 -0.32726 0.07777 -0.31163 0.06821 C -0.2908 0.05555 -0.24618 0.03858 -0.22292 0.00586 C -0.21111 -0.0105 -0.20035 -0.02933 -0.18924 -0.04723 C -0.18247 -0.05834 -0.17656 -0.07099 -0.1691 -0.08056 C -0.15625 -0.09784 -0.14931 -0.10402 -0.14045 -0.12963 C -0.13663 -0.14044 -0.1342 -0.15309 -0.1316 -0.16513 C -0.12882 -0.17902 -0.12656 -0.19321 -0.12413 -0.20741 C -0.11858 -0.24105 -0.11476 -0.27562 -0.11042 -0.30957 C -0.10955 -0.32284 -0.10903 -0.33642 -0.10799 -0.3497 C -0.10677 -0.36389 -0.10434 -0.37747 -0.10417 -0.39198 C -0.10347 -0.48889 -0.10191 -0.47254 -0.11042 -0.52747 C -0.11077 -0.53488 -0.11094 -0.54229 -0.11163 -0.5497 C -0.11285 -0.5605 -0.11736 -0.58118 -0.1191 -0.59198 C -0.12014 -0.59784 -0.12084 -0.60371 -0.1217 -0.60957 C -0.12327 -0.62068 -0.12552 -0.63858 -0.12917 -0.64537 L -0.13299 -0.65186 C -0.13368 -0.65649 -0.1342 -0.66112 -0.13542 -0.66513 C -0.13629 -0.66791 -0.13785 -0.67007 -0.13924 -0.67192 C -0.14306 -0.67716 -0.15052 -0.68581 -0.15538 -0.68735 C -0.1632 -0.69013 -0.17118 -0.69044 -0.17917 -0.69198 C -0.21094 -0.70618 -0.18108 -0.69352 -0.26667 -0.68982 L -0.33038 -0.68735 C -0.33715 -0.68519 -0.34375 -0.68334 -0.35035 -0.68087 C -0.35504 -0.67902 -0.35955 -0.67562 -0.36424 -0.67408 C -0.36997 -0.67254 -0.37587 -0.67254 -0.3816 -0.67192 C -0.38629 -0.67037 -0.3908 -0.66945 -0.39549 -0.6676 C -0.40504 -0.66358 -0.41441 -0.65772 -0.42413 -0.65402 C -0.43073 -0.65186 -0.4375 -0.65124 -0.4441 -0.6497 C -0.44705 -0.64908 -0.45 -0.64815 -0.45295 -0.64754 C -0.47275 -0.64352 -0.46146 -0.64754 -0.48299 -0.64075 C -0.49688 -0.63642 -0.49827 -0.63396 -0.51424 -0.63179 C -0.52587 -0.63056 -0.5375 -0.63056 -0.54913 -0.62963 C -0.55712 -0.62902 -0.56493 -0.62809 -0.57292 -0.62747 C -0.60382 -0.62531 -0.6415 -0.62408 -0.6717 -0.62315 C -0.69202 -0.62007 -0.69775 -0.61791 -0.72292 -0.62531 C -0.73108 -0.62778 -0.73872 -0.63457 -0.7467 -0.63858 C -0.7507 -0.64044 -0.75504 -0.64167 -0.7592 -0.64291 C -0.76077 -0.64815 -0.76233 -0.65371 -0.76424 -0.65865 C -0.76563 -0.66266 -0.76771 -0.66575 -0.7691 -0.66976 C -0.77066 -0.67377 -0.77153 -0.67871 -0.77292 -0.68303 C -0.77361 -0.6855 -0.77465 -0.68735 -0.77535 -0.68982 C -0.77622 -0.69723 -0.77674 -0.70247 -0.77795 -0.70957 C -0.7783 -0.71204 -0.77882 -0.7142 -0.77917 -0.71636 C -0.77969 -0.72007 -0.77986 -0.72377 -0.78038 -0.72747 C -0.78125 -0.73303 -0.7816 -0.73396 -0.78281 -0.73858 L -0.78281 -0.73858 " pathEditMode="relative" ptsTypes="AAAAAAAAAAAAAAAAAAAAAAAAAAAAAAAAAAAAAAAAAAAAAAAAAAAAAAAAAAAAAAAAAAAAAAAAAAAAAAAAAAAAAAAAAAAAAAAAAAAAAAAAAAAAAAAAAAAAAAAAAAAAAAAAAAAAAAAAAAAAAAAAAAAAAAAAAAAAAAAAAA">
                                      <p:cBhvr>
                                        <p:cTn id="6" dur="8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otanical and Floral Design Agency by Slidesgo">
  <a:themeElements>
    <a:clrScheme name="Simple Light">
      <a:dk1>
        <a:srgbClr val="191919"/>
      </a:dk1>
      <a:lt1>
        <a:srgbClr val="FAFAFA"/>
      </a:lt1>
      <a:dk2>
        <a:srgbClr val="FFC9D5"/>
      </a:dk2>
      <a:lt2>
        <a:srgbClr val="EED666"/>
      </a:lt2>
      <a:accent1>
        <a:srgbClr val="BE696C"/>
      </a:accent1>
      <a:accent2>
        <a:srgbClr val="AFBB78"/>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396</Words>
  <Application>Microsoft Office PowerPoint</Application>
  <PresentationFormat>On-screen Show (16:9)</PresentationFormat>
  <Paragraphs>40</Paragraphs>
  <Slides>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Arial</vt:lpstr>
      <vt:lpstr>Bebas Neue</vt:lpstr>
      <vt:lpstr>Castellar</vt:lpstr>
      <vt:lpstr>Colonna MT</vt:lpstr>
      <vt:lpstr>Cormorant Garamond</vt:lpstr>
      <vt:lpstr>Cormorant Garamond SemiBold</vt:lpstr>
      <vt:lpstr>Nunito Light</vt:lpstr>
      <vt:lpstr>Raleway</vt:lpstr>
      <vt:lpstr>Spectral</vt:lpstr>
      <vt:lpstr>Spectral Medium</vt:lpstr>
      <vt:lpstr>Times New Roman</vt:lpstr>
      <vt:lpstr>Botanical and Floral Design Agency by Slidesgo</vt:lpstr>
      <vt:lpstr>3 PRETTY  BUT DEADLY  FLOWERS</vt:lpstr>
      <vt:lpstr>01</vt:lpstr>
      <vt:lpstr>01 Lily of the Valley </vt:lpstr>
      <vt:lpstr>02 daphne </vt:lpstr>
      <vt:lpstr>03 autumn crocus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charisses</dc:creator>
  <cp:lastModifiedBy>Chariss Moreno</cp:lastModifiedBy>
  <cp:revision>5</cp:revision>
  <dcterms:modified xsi:type="dcterms:W3CDTF">2024-10-28T02:34:39Z</dcterms:modified>
</cp:coreProperties>
</file>